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8B9EF-0339-4E8E-9FFB-0D723F21D79C}" v="37" dt="2019-11-11T23:33:05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CARLOS PORTARI JUNIOR" userId="58c461ff-7c21-42d2-b5ac-927fd00d7ea6" providerId="ADAL" clId="{0F37FD7A-A185-4AC0-AE93-A29E93F51687}"/>
    <pc:docChg chg="undo custSel addSld delSld modSld">
      <pc:chgData name="SERGIO CARLOS PORTARI JUNIOR" userId="58c461ff-7c21-42d2-b5ac-927fd00d7ea6" providerId="ADAL" clId="{0F37FD7A-A185-4AC0-AE93-A29E93F51687}" dt="2019-11-11T23:33:36.577" v="1355" actId="1076"/>
      <pc:docMkLst>
        <pc:docMk/>
      </pc:docMkLst>
      <pc:sldChg chg="addSp modSp add">
        <pc:chgData name="SERGIO CARLOS PORTARI JUNIOR" userId="58c461ff-7c21-42d2-b5ac-927fd00d7ea6" providerId="ADAL" clId="{0F37FD7A-A185-4AC0-AE93-A29E93F51687}" dt="2019-11-11T22:51:14.797" v="807" actId="1076"/>
        <pc:sldMkLst>
          <pc:docMk/>
          <pc:sldMk cId="124539238" sldId="257"/>
        </pc:sldMkLst>
        <pc:spChg chg="mod">
          <ac:chgData name="SERGIO CARLOS PORTARI JUNIOR" userId="58c461ff-7c21-42d2-b5ac-927fd00d7ea6" providerId="ADAL" clId="{0F37FD7A-A185-4AC0-AE93-A29E93F51687}" dt="2019-11-11T22:16:04.086" v="86" actId="14100"/>
          <ac:spMkLst>
            <pc:docMk/>
            <pc:sldMk cId="124539238" sldId="257"/>
            <ac:spMk id="2" creationId="{6AF33EB6-D0D0-4754-8002-913F3A766013}"/>
          </ac:spMkLst>
        </pc:spChg>
        <pc:spChg chg="mod">
          <ac:chgData name="SERGIO CARLOS PORTARI JUNIOR" userId="58c461ff-7c21-42d2-b5ac-927fd00d7ea6" providerId="ADAL" clId="{0F37FD7A-A185-4AC0-AE93-A29E93F51687}" dt="2019-11-11T22:17:38.186" v="173" actId="403"/>
          <ac:spMkLst>
            <pc:docMk/>
            <pc:sldMk cId="124539238" sldId="257"/>
            <ac:spMk id="3" creationId="{E592B733-B5C9-435E-BF38-50ECA33AE0B6}"/>
          </ac:spMkLst>
        </pc:spChg>
        <pc:picChg chg="add mod modCrop">
          <ac:chgData name="SERGIO CARLOS PORTARI JUNIOR" userId="58c461ff-7c21-42d2-b5ac-927fd00d7ea6" providerId="ADAL" clId="{0F37FD7A-A185-4AC0-AE93-A29E93F51687}" dt="2019-11-11T22:51:14.797" v="807" actId="1076"/>
          <ac:picMkLst>
            <pc:docMk/>
            <pc:sldMk cId="124539238" sldId="257"/>
            <ac:picMk id="4" creationId="{AC89D113-2D75-4AC4-9803-7587C5A30EAA}"/>
          </ac:picMkLst>
        </pc:picChg>
      </pc:sldChg>
      <pc:sldChg chg="del">
        <pc:chgData name="SERGIO CARLOS PORTARI JUNIOR" userId="58c461ff-7c21-42d2-b5ac-927fd00d7ea6" providerId="ADAL" clId="{0F37FD7A-A185-4AC0-AE93-A29E93F51687}" dt="2019-11-11T22:15:25.847" v="2" actId="2696"/>
        <pc:sldMkLst>
          <pc:docMk/>
          <pc:sldMk cId="401705313" sldId="257"/>
        </pc:sldMkLst>
      </pc:sldChg>
      <pc:sldChg chg="add del">
        <pc:chgData name="SERGIO CARLOS PORTARI JUNIOR" userId="58c461ff-7c21-42d2-b5ac-927fd00d7ea6" providerId="ADAL" clId="{0F37FD7A-A185-4AC0-AE93-A29E93F51687}" dt="2019-11-11T22:16:17.382" v="91" actId="2696"/>
        <pc:sldMkLst>
          <pc:docMk/>
          <pc:sldMk cId="2724117597" sldId="258"/>
        </pc:sldMkLst>
      </pc:sldChg>
      <pc:sldChg chg="addSp modSp add">
        <pc:chgData name="SERGIO CARLOS PORTARI JUNIOR" userId="58c461ff-7c21-42d2-b5ac-927fd00d7ea6" providerId="ADAL" clId="{0F37FD7A-A185-4AC0-AE93-A29E93F51687}" dt="2019-11-11T22:19:46.057" v="425" actId="20577"/>
        <pc:sldMkLst>
          <pc:docMk/>
          <pc:sldMk cId="3125816869" sldId="258"/>
        </pc:sldMkLst>
        <pc:spChg chg="mod">
          <ac:chgData name="SERGIO CARLOS PORTARI JUNIOR" userId="58c461ff-7c21-42d2-b5ac-927fd00d7ea6" providerId="ADAL" clId="{0F37FD7A-A185-4AC0-AE93-A29E93F51687}" dt="2019-11-11T22:19:46.057" v="425" actId="20577"/>
          <ac:spMkLst>
            <pc:docMk/>
            <pc:sldMk cId="3125816869" sldId="258"/>
            <ac:spMk id="3" creationId="{E592B733-B5C9-435E-BF38-50ECA33AE0B6}"/>
          </ac:spMkLst>
        </pc:spChg>
        <pc:picChg chg="add mod modCrop">
          <ac:chgData name="SERGIO CARLOS PORTARI JUNIOR" userId="58c461ff-7c21-42d2-b5ac-927fd00d7ea6" providerId="ADAL" clId="{0F37FD7A-A185-4AC0-AE93-A29E93F51687}" dt="2019-11-11T22:19:16.130" v="314" actId="1076"/>
          <ac:picMkLst>
            <pc:docMk/>
            <pc:sldMk cId="3125816869" sldId="258"/>
            <ac:picMk id="4" creationId="{F64202E7-2DAE-49B0-B296-AD3A63AE8BEA}"/>
          </ac:picMkLst>
        </pc:picChg>
      </pc:sldChg>
      <pc:sldChg chg="del">
        <pc:chgData name="SERGIO CARLOS PORTARI JUNIOR" userId="58c461ff-7c21-42d2-b5ac-927fd00d7ea6" providerId="ADAL" clId="{0F37FD7A-A185-4AC0-AE93-A29E93F51687}" dt="2019-11-11T22:15:25.864" v="4" actId="2696"/>
        <pc:sldMkLst>
          <pc:docMk/>
          <pc:sldMk cId="4116285898" sldId="258"/>
        </pc:sldMkLst>
      </pc:sldChg>
      <pc:sldChg chg="add del">
        <pc:chgData name="SERGIO CARLOS PORTARI JUNIOR" userId="58c461ff-7c21-42d2-b5ac-927fd00d7ea6" providerId="ADAL" clId="{0F37FD7A-A185-4AC0-AE93-A29E93F51687}" dt="2019-11-11T22:16:17.555" v="92" actId="2696"/>
        <pc:sldMkLst>
          <pc:docMk/>
          <pc:sldMk cId="175512228" sldId="259"/>
        </pc:sldMkLst>
      </pc:sldChg>
      <pc:sldChg chg="addSp delSp modSp add">
        <pc:chgData name="SERGIO CARLOS PORTARI JUNIOR" userId="58c461ff-7c21-42d2-b5ac-927fd00d7ea6" providerId="ADAL" clId="{0F37FD7A-A185-4AC0-AE93-A29E93F51687}" dt="2019-11-11T22:33:09.904" v="613" actId="20577"/>
        <pc:sldMkLst>
          <pc:docMk/>
          <pc:sldMk cId="2850428747" sldId="259"/>
        </pc:sldMkLst>
        <pc:spChg chg="del">
          <ac:chgData name="SERGIO CARLOS PORTARI JUNIOR" userId="58c461ff-7c21-42d2-b5ac-927fd00d7ea6" providerId="ADAL" clId="{0F37FD7A-A185-4AC0-AE93-A29E93F51687}" dt="2019-11-11T22:20:07.081" v="426"/>
          <ac:spMkLst>
            <pc:docMk/>
            <pc:sldMk cId="2850428747" sldId="259"/>
            <ac:spMk id="3" creationId="{E592B733-B5C9-435E-BF38-50ECA33AE0B6}"/>
          </ac:spMkLst>
        </pc:spChg>
        <pc:spChg chg="add mod">
          <ac:chgData name="SERGIO CARLOS PORTARI JUNIOR" userId="58c461ff-7c21-42d2-b5ac-927fd00d7ea6" providerId="ADAL" clId="{0F37FD7A-A185-4AC0-AE93-A29E93F51687}" dt="2019-11-11T22:33:09.904" v="613" actId="20577"/>
          <ac:spMkLst>
            <pc:docMk/>
            <pc:sldMk cId="2850428747" sldId="259"/>
            <ac:spMk id="6" creationId="{38022E95-6E68-4E13-AD43-7FBC690716AD}"/>
          </ac:spMkLst>
        </pc:spChg>
        <pc:picChg chg="add del mod">
          <ac:chgData name="SERGIO CARLOS PORTARI JUNIOR" userId="58c461ff-7c21-42d2-b5ac-927fd00d7ea6" providerId="ADAL" clId="{0F37FD7A-A185-4AC0-AE93-A29E93F51687}" dt="2019-11-11T22:20:12.863" v="427" actId="478"/>
          <ac:picMkLst>
            <pc:docMk/>
            <pc:sldMk cId="2850428747" sldId="259"/>
            <ac:picMk id="4" creationId="{85B08E2E-358B-4F64-BC71-EB02AEABCC6B}"/>
          </ac:picMkLst>
        </pc:picChg>
        <pc:picChg chg="add mod">
          <ac:chgData name="SERGIO CARLOS PORTARI JUNIOR" userId="58c461ff-7c21-42d2-b5ac-927fd00d7ea6" providerId="ADAL" clId="{0F37FD7A-A185-4AC0-AE93-A29E93F51687}" dt="2019-11-11T22:21:37.026" v="496" actId="1076"/>
          <ac:picMkLst>
            <pc:docMk/>
            <pc:sldMk cId="2850428747" sldId="259"/>
            <ac:picMk id="7" creationId="{0E4CCA70-B2F6-475B-B223-83261A160958}"/>
          </ac:picMkLst>
        </pc:picChg>
      </pc:sldChg>
      <pc:sldChg chg="del">
        <pc:chgData name="SERGIO CARLOS PORTARI JUNIOR" userId="58c461ff-7c21-42d2-b5ac-927fd00d7ea6" providerId="ADAL" clId="{0F37FD7A-A185-4AC0-AE93-A29E93F51687}" dt="2019-11-11T22:15:25.869" v="5" actId="2696"/>
        <pc:sldMkLst>
          <pc:docMk/>
          <pc:sldMk cId="3672506570" sldId="259"/>
        </pc:sldMkLst>
      </pc:sldChg>
      <pc:sldChg chg="add del">
        <pc:chgData name="SERGIO CARLOS PORTARI JUNIOR" userId="58c461ff-7c21-42d2-b5ac-927fd00d7ea6" providerId="ADAL" clId="{0F37FD7A-A185-4AC0-AE93-A29E93F51687}" dt="2019-11-11T22:16:17.726" v="93" actId="2696"/>
        <pc:sldMkLst>
          <pc:docMk/>
          <pc:sldMk cId="1824926230" sldId="260"/>
        </pc:sldMkLst>
      </pc:sldChg>
      <pc:sldChg chg="addSp modSp add">
        <pc:chgData name="SERGIO CARLOS PORTARI JUNIOR" userId="58c461ff-7c21-42d2-b5ac-927fd00d7ea6" providerId="ADAL" clId="{0F37FD7A-A185-4AC0-AE93-A29E93F51687}" dt="2019-11-11T22:50:38.748" v="805" actId="1076"/>
        <pc:sldMkLst>
          <pc:docMk/>
          <pc:sldMk cId="3429800230" sldId="260"/>
        </pc:sldMkLst>
        <pc:spChg chg="mod">
          <ac:chgData name="SERGIO CARLOS PORTARI JUNIOR" userId="58c461ff-7c21-42d2-b5ac-927fd00d7ea6" providerId="ADAL" clId="{0F37FD7A-A185-4AC0-AE93-A29E93F51687}" dt="2019-11-11T22:45:34.608" v="792" actId="20577"/>
          <ac:spMkLst>
            <pc:docMk/>
            <pc:sldMk cId="3429800230" sldId="260"/>
            <ac:spMk id="3" creationId="{E592B733-B5C9-435E-BF38-50ECA33AE0B6}"/>
          </ac:spMkLst>
        </pc:spChg>
        <pc:picChg chg="add mod">
          <ac:chgData name="SERGIO CARLOS PORTARI JUNIOR" userId="58c461ff-7c21-42d2-b5ac-927fd00d7ea6" providerId="ADAL" clId="{0F37FD7A-A185-4AC0-AE93-A29E93F51687}" dt="2019-11-11T22:50:13.549" v="801" actId="1076"/>
          <ac:picMkLst>
            <pc:docMk/>
            <pc:sldMk cId="3429800230" sldId="260"/>
            <ac:picMk id="4" creationId="{2C36C538-4BCB-4806-8C2C-DEAA7A7644CD}"/>
          </ac:picMkLst>
        </pc:picChg>
        <pc:picChg chg="add mod modCrop">
          <ac:chgData name="SERGIO CARLOS PORTARI JUNIOR" userId="58c461ff-7c21-42d2-b5ac-927fd00d7ea6" providerId="ADAL" clId="{0F37FD7A-A185-4AC0-AE93-A29E93F51687}" dt="2019-11-11T22:50:38.748" v="805" actId="1076"/>
          <ac:picMkLst>
            <pc:docMk/>
            <pc:sldMk cId="3429800230" sldId="260"/>
            <ac:picMk id="5" creationId="{5E0CBD3A-B6A4-4AFD-9134-43A14AA6F759}"/>
          </ac:picMkLst>
        </pc:picChg>
      </pc:sldChg>
      <pc:sldChg chg="del">
        <pc:chgData name="SERGIO CARLOS PORTARI JUNIOR" userId="58c461ff-7c21-42d2-b5ac-927fd00d7ea6" providerId="ADAL" clId="{0F37FD7A-A185-4AC0-AE93-A29E93F51687}" dt="2019-11-11T22:15:25.881" v="6" actId="2696"/>
        <pc:sldMkLst>
          <pc:docMk/>
          <pc:sldMk cId="4076724946" sldId="260"/>
        </pc:sldMkLst>
      </pc:sldChg>
      <pc:sldChg chg="del">
        <pc:chgData name="SERGIO CARLOS PORTARI JUNIOR" userId="58c461ff-7c21-42d2-b5ac-927fd00d7ea6" providerId="ADAL" clId="{0F37FD7A-A185-4AC0-AE93-A29E93F51687}" dt="2019-11-11T22:15:25.887" v="7" actId="2696"/>
        <pc:sldMkLst>
          <pc:docMk/>
          <pc:sldMk cId="327611870" sldId="261"/>
        </pc:sldMkLst>
      </pc:sldChg>
      <pc:sldChg chg="addSp modSp add">
        <pc:chgData name="SERGIO CARLOS PORTARI JUNIOR" userId="58c461ff-7c21-42d2-b5ac-927fd00d7ea6" providerId="ADAL" clId="{0F37FD7A-A185-4AC0-AE93-A29E93F51687}" dt="2019-11-11T23:06:33.592" v="1046" actId="732"/>
        <pc:sldMkLst>
          <pc:docMk/>
          <pc:sldMk cId="624747240" sldId="261"/>
        </pc:sldMkLst>
        <pc:spChg chg="mod">
          <ac:chgData name="SERGIO CARLOS PORTARI JUNIOR" userId="58c461ff-7c21-42d2-b5ac-927fd00d7ea6" providerId="ADAL" clId="{0F37FD7A-A185-4AC0-AE93-A29E93F51687}" dt="2019-11-11T23:04:54.143" v="1036"/>
          <ac:spMkLst>
            <pc:docMk/>
            <pc:sldMk cId="624747240" sldId="261"/>
            <ac:spMk id="3" creationId="{E592B733-B5C9-435E-BF38-50ECA33AE0B6}"/>
          </ac:spMkLst>
        </pc:spChg>
        <pc:picChg chg="add mod modCrop">
          <ac:chgData name="SERGIO CARLOS PORTARI JUNIOR" userId="58c461ff-7c21-42d2-b5ac-927fd00d7ea6" providerId="ADAL" clId="{0F37FD7A-A185-4AC0-AE93-A29E93F51687}" dt="2019-11-11T23:06:33.592" v="1046" actId="732"/>
          <ac:picMkLst>
            <pc:docMk/>
            <pc:sldMk cId="624747240" sldId="261"/>
            <ac:picMk id="4" creationId="{CBB608BC-F62A-4B52-9F50-565985305123}"/>
          </ac:picMkLst>
        </pc:picChg>
      </pc:sldChg>
      <pc:sldChg chg="add del">
        <pc:chgData name="SERGIO CARLOS PORTARI JUNIOR" userId="58c461ff-7c21-42d2-b5ac-927fd00d7ea6" providerId="ADAL" clId="{0F37FD7A-A185-4AC0-AE93-A29E93F51687}" dt="2019-11-11T22:16:17.917" v="94" actId="2696"/>
        <pc:sldMkLst>
          <pc:docMk/>
          <pc:sldMk cId="2763685848" sldId="261"/>
        </pc:sldMkLst>
      </pc:sldChg>
      <pc:sldChg chg="add del">
        <pc:chgData name="SERGIO CARLOS PORTARI JUNIOR" userId="58c461ff-7c21-42d2-b5ac-927fd00d7ea6" providerId="ADAL" clId="{0F37FD7A-A185-4AC0-AE93-A29E93F51687}" dt="2019-11-11T22:16:18.105" v="95" actId="2696"/>
        <pc:sldMkLst>
          <pc:docMk/>
          <pc:sldMk cId="1026446248" sldId="262"/>
        </pc:sldMkLst>
      </pc:sldChg>
      <pc:sldChg chg="del">
        <pc:chgData name="SERGIO CARLOS PORTARI JUNIOR" userId="58c461ff-7c21-42d2-b5ac-927fd00d7ea6" providerId="ADAL" clId="{0F37FD7A-A185-4AC0-AE93-A29E93F51687}" dt="2019-11-11T22:15:25.894" v="8" actId="2696"/>
        <pc:sldMkLst>
          <pc:docMk/>
          <pc:sldMk cId="1820986129" sldId="262"/>
        </pc:sldMkLst>
      </pc:sldChg>
      <pc:sldChg chg="addSp modSp add">
        <pc:chgData name="SERGIO CARLOS PORTARI JUNIOR" userId="58c461ff-7c21-42d2-b5ac-927fd00d7ea6" providerId="ADAL" clId="{0F37FD7A-A185-4AC0-AE93-A29E93F51687}" dt="2019-11-11T23:08:26.825" v="1105" actId="1076"/>
        <pc:sldMkLst>
          <pc:docMk/>
          <pc:sldMk cId="2586807996" sldId="262"/>
        </pc:sldMkLst>
        <pc:spChg chg="mod">
          <ac:chgData name="SERGIO CARLOS PORTARI JUNIOR" userId="58c461ff-7c21-42d2-b5ac-927fd00d7ea6" providerId="ADAL" clId="{0F37FD7A-A185-4AC0-AE93-A29E93F51687}" dt="2019-11-11T23:07:25.860" v="1097" actId="20577"/>
          <ac:spMkLst>
            <pc:docMk/>
            <pc:sldMk cId="2586807996" sldId="262"/>
            <ac:spMk id="3" creationId="{E592B733-B5C9-435E-BF38-50ECA33AE0B6}"/>
          </ac:spMkLst>
        </pc:spChg>
        <pc:picChg chg="add mod modCrop">
          <ac:chgData name="SERGIO CARLOS PORTARI JUNIOR" userId="58c461ff-7c21-42d2-b5ac-927fd00d7ea6" providerId="ADAL" clId="{0F37FD7A-A185-4AC0-AE93-A29E93F51687}" dt="2019-11-11T23:08:26.825" v="1105" actId="1076"/>
          <ac:picMkLst>
            <pc:docMk/>
            <pc:sldMk cId="2586807996" sldId="262"/>
            <ac:picMk id="4" creationId="{E2D41E99-9CF2-45AE-9979-D2A4E2FE7841}"/>
          </ac:picMkLst>
        </pc:picChg>
      </pc:sldChg>
      <pc:sldChg chg="del">
        <pc:chgData name="SERGIO CARLOS PORTARI JUNIOR" userId="58c461ff-7c21-42d2-b5ac-927fd00d7ea6" providerId="ADAL" clId="{0F37FD7A-A185-4AC0-AE93-A29E93F51687}" dt="2019-11-11T22:15:25.899" v="9" actId="2696"/>
        <pc:sldMkLst>
          <pc:docMk/>
          <pc:sldMk cId="229851560" sldId="263"/>
        </pc:sldMkLst>
      </pc:sldChg>
      <pc:sldChg chg="add del">
        <pc:chgData name="SERGIO CARLOS PORTARI JUNIOR" userId="58c461ff-7c21-42d2-b5ac-927fd00d7ea6" providerId="ADAL" clId="{0F37FD7A-A185-4AC0-AE93-A29E93F51687}" dt="2019-11-11T22:16:18.460" v="96" actId="2696"/>
        <pc:sldMkLst>
          <pc:docMk/>
          <pc:sldMk cId="2296468760" sldId="263"/>
        </pc:sldMkLst>
      </pc:sldChg>
      <pc:sldChg chg="addSp modSp add">
        <pc:chgData name="SERGIO CARLOS PORTARI JUNIOR" userId="58c461ff-7c21-42d2-b5ac-927fd00d7ea6" providerId="ADAL" clId="{0F37FD7A-A185-4AC0-AE93-A29E93F51687}" dt="2019-11-11T23:09:16.931" v="1178" actId="1076"/>
        <pc:sldMkLst>
          <pc:docMk/>
          <pc:sldMk cId="2396438421" sldId="263"/>
        </pc:sldMkLst>
        <pc:spChg chg="mod">
          <ac:chgData name="SERGIO CARLOS PORTARI JUNIOR" userId="58c461ff-7c21-42d2-b5ac-927fd00d7ea6" providerId="ADAL" clId="{0F37FD7A-A185-4AC0-AE93-A29E93F51687}" dt="2019-11-11T23:08:43.487" v="1170" actId="20577"/>
          <ac:spMkLst>
            <pc:docMk/>
            <pc:sldMk cId="2396438421" sldId="263"/>
            <ac:spMk id="3" creationId="{E592B733-B5C9-435E-BF38-50ECA33AE0B6}"/>
          </ac:spMkLst>
        </pc:spChg>
        <pc:picChg chg="add mod modCrop">
          <ac:chgData name="SERGIO CARLOS PORTARI JUNIOR" userId="58c461ff-7c21-42d2-b5ac-927fd00d7ea6" providerId="ADAL" clId="{0F37FD7A-A185-4AC0-AE93-A29E93F51687}" dt="2019-11-11T23:09:16.931" v="1178" actId="1076"/>
          <ac:picMkLst>
            <pc:docMk/>
            <pc:sldMk cId="2396438421" sldId="263"/>
            <ac:picMk id="4" creationId="{CA387E73-F50D-4ADF-9DE1-3ADB3CDB6F8D}"/>
          </ac:picMkLst>
        </pc:picChg>
      </pc:sldChg>
      <pc:sldChg chg="del">
        <pc:chgData name="SERGIO CARLOS PORTARI JUNIOR" userId="58c461ff-7c21-42d2-b5ac-927fd00d7ea6" providerId="ADAL" clId="{0F37FD7A-A185-4AC0-AE93-A29E93F51687}" dt="2019-11-11T22:15:25.907" v="10" actId="2696"/>
        <pc:sldMkLst>
          <pc:docMk/>
          <pc:sldMk cId="45799619" sldId="264"/>
        </pc:sldMkLst>
      </pc:sldChg>
      <pc:sldChg chg="addSp modSp add">
        <pc:chgData name="SERGIO CARLOS PORTARI JUNIOR" userId="58c461ff-7c21-42d2-b5ac-927fd00d7ea6" providerId="ADAL" clId="{0F37FD7A-A185-4AC0-AE93-A29E93F51687}" dt="2019-11-11T23:23:28.606" v="1199" actId="1076"/>
        <pc:sldMkLst>
          <pc:docMk/>
          <pc:sldMk cId="2333553098" sldId="264"/>
        </pc:sldMkLst>
        <pc:spChg chg="mod">
          <ac:chgData name="SERGIO CARLOS PORTARI JUNIOR" userId="58c461ff-7c21-42d2-b5ac-927fd00d7ea6" providerId="ADAL" clId="{0F37FD7A-A185-4AC0-AE93-A29E93F51687}" dt="2019-11-11T23:22:58.201" v="1191" actId="20577"/>
          <ac:spMkLst>
            <pc:docMk/>
            <pc:sldMk cId="2333553098" sldId="264"/>
            <ac:spMk id="3" creationId="{E592B733-B5C9-435E-BF38-50ECA33AE0B6}"/>
          </ac:spMkLst>
        </pc:spChg>
        <pc:picChg chg="add mod modCrop">
          <ac:chgData name="SERGIO CARLOS PORTARI JUNIOR" userId="58c461ff-7c21-42d2-b5ac-927fd00d7ea6" providerId="ADAL" clId="{0F37FD7A-A185-4AC0-AE93-A29E93F51687}" dt="2019-11-11T23:23:28.606" v="1199" actId="1076"/>
          <ac:picMkLst>
            <pc:docMk/>
            <pc:sldMk cId="2333553098" sldId="264"/>
            <ac:picMk id="4" creationId="{2FC385C3-F7D2-40F2-A015-F8B32BC5E90B}"/>
          </ac:picMkLst>
        </pc:picChg>
      </pc:sldChg>
      <pc:sldChg chg="add del">
        <pc:chgData name="SERGIO CARLOS PORTARI JUNIOR" userId="58c461ff-7c21-42d2-b5ac-927fd00d7ea6" providerId="ADAL" clId="{0F37FD7A-A185-4AC0-AE93-A29E93F51687}" dt="2019-11-11T22:16:19.239" v="97" actId="2696"/>
        <pc:sldMkLst>
          <pc:docMk/>
          <pc:sldMk cId="3299468604" sldId="264"/>
        </pc:sldMkLst>
      </pc:sldChg>
      <pc:sldChg chg="addSp modSp add">
        <pc:chgData name="SERGIO CARLOS PORTARI JUNIOR" userId="58c461ff-7c21-42d2-b5ac-927fd00d7ea6" providerId="ADAL" clId="{0F37FD7A-A185-4AC0-AE93-A29E93F51687}" dt="2019-11-11T23:24:30.813" v="1221" actId="1076"/>
        <pc:sldMkLst>
          <pc:docMk/>
          <pc:sldMk cId="922929624" sldId="265"/>
        </pc:sldMkLst>
        <pc:spChg chg="mod">
          <ac:chgData name="SERGIO CARLOS PORTARI JUNIOR" userId="58c461ff-7c21-42d2-b5ac-927fd00d7ea6" providerId="ADAL" clId="{0F37FD7A-A185-4AC0-AE93-A29E93F51687}" dt="2019-11-11T23:24:01.314" v="1213" actId="20577"/>
          <ac:spMkLst>
            <pc:docMk/>
            <pc:sldMk cId="922929624" sldId="265"/>
            <ac:spMk id="3" creationId="{E592B733-B5C9-435E-BF38-50ECA33AE0B6}"/>
          </ac:spMkLst>
        </pc:spChg>
        <pc:picChg chg="add mod modCrop">
          <ac:chgData name="SERGIO CARLOS PORTARI JUNIOR" userId="58c461ff-7c21-42d2-b5ac-927fd00d7ea6" providerId="ADAL" clId="{0F37FD7A-A185-4AC0-AE93-A29E93F51687}" dt="2019-11-11T23:24:30.813" v="1221" actId="1076"/>
          <ac:picMkLst>
            <pc:docMk/>
            <pc:sldMk cId="922929624" sldId="265"/>
            <ac:picMk id="4" creationId="{8485E0C2-4378-4859-A683-F3339CA0EDB1}"/>
          </ac:picMkLst>
        </pc:picChg>
      </pc:sldChg>
      <pc:sldChg chg="add del">
        <pc:chgData name="SERGIO CARLOS PORTARI JUNIOR" userId="58c461ff-7c21-42d2-b5ac-927fd00d7ea6" providerId="ADAL" clId="{0F37FD7A-A185-4AC0-AE93-A29E93F51687}" dt="2019-11-11T22:16:19.804" v="98" actId="2696"/>
        <pc:sldMkLst>
          <pc:docMk/>
          <pc:sldMk cId="2071409787" sldId="265"/>
        </pc:sldMkLst>
      </pc:sldChg>
      <pc:sldChg chg="del">
        <pc:chgData name="SERGIO CARLOS PORTARI JUNIOR" userId="58c461ff-7c21-42d2-b5ac-927fd00d7ea6" providerId="ADAL" clId="{0F37FD7A-A185-4AC0-AE93-A29E93F51687}" dt="2019-11-11T22:15:25.914" v="11" actId="2696"/>
        <pc:sldMkLst>
          <pc:docMk/>
          <pc:sldMk cId="3689056729" sldId="265"/>
        </pc:sldMkLst>
      </pc:sldChg>
      <pc:sldChg chg="del">
        <pc:chgData name="SERGIO CARLOS PORTARI JUNIOR" userId="58c461ff-7c21-42d2-b5ac-927fd00d7ea6" providerId="ADAL" clId="{0F37FD7A-A185-4AC0-AE93-A29E93F51687}" dt="2019-11-11T22:15:25.920" v="12" actId="2696"/>
        <pc:sldMkLst>
          <pc:docMk/>
          <pc:sldMk cId="204547597" sldId="266"/>
        </pc:sldMkLst>
      </pc:sldChg>
      <pc:sldChg chg="addSp delSp modSp add">
        <pc:chgData name="SERGIO CARLOS PORTARI JUNIOR" userId="58c461ff-7c21-42d2-b5ac-927fd00d7ea6" providerId="ADAL" clId="{0F37FD7A-A185-4AC0-AE93-A29E93F51687}" dt="2019-11-11T23:30:36.956" v="1344" actId="1076"/>
        <pc:sldMkLst>
          <pc:docMk/>
          <pc:sldMk cId="649254669" sldId="266"/>
        </pc:sldMkLst>
        <pc:spChg chg="mod">
          <ac:chgData name="SERGIO CARLOS PORTARI JUNIOR" userId="58c461ff-7c21-42d2-b5ac-927fd00d7ea6" providerId="ADAL" clId="{0F37FD7A-A185-4AC0-AE93-A29E93F51687}" dt="2019-11-11T23:29:55.050" v="1337" actId="20577"/>
          <ac:spMkLst>
            <pc:docMk/>
            <pc:sldMk cId="649254669" sldId="266"/>
            <ac:spMk id="3" creationId="{E592B733-B5C9-435E-BF38-50ECA33AE0B6}"/>
          </ac:spMkLst>
        </pc:spChg>
        <pc:picChg chg="add del mod modCrop">
          <ac:chgData name="SERGIO CARLOS PORTARI JUNIOR" userId="58c461ff-7c21-42d2-b5ac-927fd00d7ea6" providerId="ADAL" clId="{0F37FD7A-A185-4AC0-AE93-A29E93F51687}" dt="2019-11-11T23:28:34.179" v="1247" actId="478"/>
          <ac:picMkLst>
            <pc:docMk/>
            <pc:sldMk cId="649254669" sldId="266"/>
            <ac:picMk id="4" creationId="{1114C0E6-26C1-4A1F-A653-767149DB1CEA}"/>
          </ac:picMkLst>
        </pc:picChg>
        <pc:picChg chg="add del">
          <ac:chgData name="SERGIO CARLOS PORTARI JUNIOR" userId="58c461ff-7c21-42d2-b5ac-927fd00d7ea6" providerId="ADAL" clId="{0F37FD7A-A185-4AC0-AE93-A29E93F51687}" dt="2019-11-11T23:28:32.888" v="1246" actId="478"/>
          <ac:picMkLst>
            <pc:docMk/>
            <pc:sldMk cId="649254669" sldId="266"/>
            <ac:picMk id="5" creationId="{0F92EA97-62C1-4571-9461-A2E0C39867BF}"/>
          </ac:picMkLst>
        </pc:picChg>
        <pc:picChg chg="add mod modCrop">
          <ac:chgData name="SERGIO CARLOS PORTARI JUNIOR" userId="58c461ff-7c21-42d2-b5ac-927fd00d7ea6" providerId="ADAL" clId="{0F37FD7A-A185-4AC0-AE93-A29E93F51687}" dt="2019-11-11T23:30:36.956" v="1344" actId="1076"/>
          <ac:picMkLst>
            <pc:docMk/>
            <pc:sldMk cId="649254669" sldId="266"/>
            <ac:picMk id="6" creationId="{A4CBA64B-6AEE-4E05-A511-8E7444D66CE0}"/>
          </ac:picMkLst>
        </pc:picChg>
      </pc:sldChg>
      <pc:sldChg chg="del">
        <pc:chgData name="SERGIO CARLOS PORTARI JUNIOR" userId="58c461ff-7c21-42d2-b5ac-927fd00d7ea6" providerId="ADAL" clId="{0F37FD7A-A185-4AC0-AE93-A29E93F51687}" dt="2019-11-11T22:15:25.928" v="13" actId="2696"/>
        <pc:sldMkLst>
          <pc:docMk/>
          <pc:sldMk cId="3159595078" sldId="267"/>
        </pc:sldMkLst>
      </pc:sldChg>
      <pc:sldChg chg="addSp delSp modSp add">
        <pc:chgData name="SERGIO CARLOS PORTARI JUNIOR" userId="58c461ff-7c21-42d2-b5ac-927fd00d7ea6" providerId="ADAL" clId="{0F37FD7A-A185-4AC0-AE93-A29E93F51687}" dt="2019-11-11T23:33:36.577" v="1355" actId="1076"/>
        <pc:sldMkLst>
          <pc:docMk/>
          <pc:sldMk cId="4286170459" sldId="267"/>
        </pc:sldMkLst>
        <pc:spChg chg="del mod">
          <ac:chgData name="SERGIO CARLOS PORTARI JUNIOR" userId="58c461ff-7c21-42d2-b5ac-927fd00d7ea6" providerId="ADAL" clId="{0F37FD7A-A185-4AC0-AE93-A29E93F51687}" dt="2019-11-11T23:33:05.232" v="1348"/>
          <ac:spMkLst>
            <pc:docMk/>
            <pc:sldMk cId="4286170459" sldId="267"/>
            <ac:spMk id="3" creationId="{E592B733-B5C9-435E-BF38-50ECA33AE0B6}"/>
          </ac:spMkLst>
        </pc:spChg>
        <pc:picChg chg="add mod modCrop">
          <ac:chgData name="SERGIO CARLOS PORTARI JUNIOR" userId="58c461ff-7c21-42d2-b5ac-927fd00d7ea6" providerId="ADAL" clId="{0F37FD7A-A185-4AC0-AE93-A29E93F51687}" dt="2019-11-11T23:33:36.577" v="1355" actId="1076"/>
          <ac:picMkLst>
            <pc:docMk/>
            <pc:sldMk cId="4286170459" sldId="267"/>
            <ac:picMk id="4" creationId="{3E215DF3-1245-49ED-876C-923BF9450AA9}"/>
          </ac:picMkLst>
        </pc:picChg>
        <pc:picChg chg="del">
          <ac:chgData name="SERGIO CARLOS PORTARI JUNIOR" userId="58c461ff-7c21-42d2-b5ac-927fd00d7ea6" providerId="ADAL" clId="{0F37FD7A-A185-4AC0-AE93-A29E93F51687}" dt="2019-11-11T23:30:50.732" v="1346" actId="478"/>
          <ac:picMkLst>
            <pc:docMk/>
            <pc:sldMk cId="4286170459" sldId="267"/>
            <ac:picMk id="6" creationId="{A4CBA64B-6AEE-4E05-A511-8E7444D66CE0}"/>
          </ac:picMkLst>
        </pc:picChg>
      </pc:sldChg>
      <pc:sldChg chg="del">
        <pc:chgData name="SERGIO CARLOS PORTARI JUNIOR" userId="58c461ff-7c21-42d2-b5ac-927fd00d7ea6" providerId="ADAL" clId="{0F37FD7A-A185-4AC0-AE93-A29E93F51687}" dt="2019-11-11T22:15:25.932" v="14" actId="2696"/>
        <pc:sldMkLst>
          <pc:docMk/>
          <pc:sldMk cId="1344546179" sldId="268"/>
        </pc:sldMkLst>
      </pc:sldChg>
      <pc:sldChg chg="del">
        <pc:chgData name="SERGIO CARLOS PORTARI JUNIOR" userId="58c461ff-7c21-42d2-b5ac-927fd00d7ea6" providerId="ADAL" clId="{0F37FD7A-A185-4AC0-AE93-A29E93F51687}" dt="2019-11-11T22:15:25.940" v="15" actId="2696"/>
        <pc:sldMkLst>
          <pc:docMk/>
          <pc:sldMk cId="2118846674" sldId="269"/>
        </pc:sldMkLst>
      </pc:sldChg>
      <pc:sldChg chg="del">
        <pc:chgData name="SERGIO CARLOS PORTARI JUNIOR" userId="58c461ff-7c21-42d2-b5ac-927fd00d7ea6" providerId="ADAL" clId="{0F37FD7A-A185-4AC0-AE93-A29E93F51687}" dt="2019-11-11T22:15:25.812" v="0" actId="2696"/>
        <pc:sldMkLst>
          <pc:docMk/>
          <pc:sldMk cId="4175814444" sldId="276"/>
        </pc:sldMkLst>
      </pc:sldChg>
      <pc:sldChg chg="del">
        <pc:chgData name="SERGIO CARLOS PORTARI JUNIOR" userId="58c461ff-7c21-42d2-b5ac-927fd00d7ea6" providerId="ADAL" clId="{0F37FD7A-A185-4AC0-AE93-A29E93F51687}" dt="2019-11-11T22:15:25.837" v="1" actId="2696"/>
        <pc:sldMkLst>
          <pc:docMk/>
          <pc:sldMk cId="2849325333" sldId="277"/>
        </pc:sldMkLst>
      </pc:sldChg>
      <pc:sldChg chg="del">
        <pc:chgData name="SERGIO CARLOS PORTARI JUNIOR" userId="58c461ff-7c21-42d2-b5ac-927fd00d7ea6" providerId="ADAL" clId="{0F37FD7A-A185-4AC0-AE93-A29E93F51687}" dt="2019-11-11T22:15:25.855" v="3" actId="2696"/>
        <pc:sldMkLst>
          <pc:docMk/>
          <pc:sldMk cId="1177346141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4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2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5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15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8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71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11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85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8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8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6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5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2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856C1-4FF3-43CC-A33E-FC8FBAD4C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Acesso ao banco </a:t>
            </a:r>
            <a:r>
              <a:rPr lang="pt-BR" dirty="0" err="1"/>
              <a:t>Mysql</a:t>
            </a:r>
            <a:r>
              <a:rPr lang="pt-BR" dirty="0"/>
              <a:t> com </a:t>
            </a:r>
            <a:r>
              <a:rPr lang="pt-BR" dirty="0" err="1"/>
              <a:t>c#</a:t>
            </a:r>
            <a:r>
              <a:rPr lang="pt-BR" dirty="0"/>
              <a:t> 2010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A3B36E-A789-4DA6-BB3E-1668FF1A5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Me Sérgio </a:t>
            </a:r>
            <a:r>
              <a:rPr lang="pt-BR" dirty="0" err="1"/>
              <a:t>carlos</a:t>
            </a:r>
            <a:r>
              <a:rPr lang="pt-BR" dirty="0"/>
              <a:t> </a:t>
            </a:r>
            <a:r>
              <a:rPr lang="pt-BR" dirty="0" err="1"/>
              <a:t>portari</a:t>
            </a:r>
            <a:r>
              <a:rPr lang="pt-BR" dirty="0"/>
              <a:t> júnior</a:t>
            </a:r>
          </a:p>
        </p:txBody>
      </p:sp>
    </p:spTree>
    <p:extLst>
      <p:ext uri="{BB962C8B-B14F-4D97-AF65-F5344CB8AC3E}">
        <p14:creationId xmlns:p14="http://schemas.microsoft.com/office/powerpoint/2010/main" val="223283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2B733-B5C9-435E-BF38-50ECA33AE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287" y="940905"/>
            <a:ext cx="8706677" cy="5658678"/>
          </a:xfrm>
        </p:spPr>
        <p:txBody>
          <a:bodyPr/>
          <a:lstStyle/>
          <a:p>
            <a:r>
              <a:rPr lang="pt-BR" dirty="0"/>
              <a:t>Botão próximo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85E0C2-4378-4859-A683-F3339CA0E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1" t="19612" r="47826" b="19746"/>
          <a:stretch/>
        </p:blipFill>
        <p:spPr>
          <a:xfrm>
            <a:off x="1010477" y="1322377"/>
            <a:ext cx="7123045" cy="52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2B733-B5C9-435E-BF38-50ECA33AE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287" y="940905"/>
            <a:ext cx="8706677" cy="5658678"/>
          </a:xfrm>
        </p:spPr>
        <p:txBody>
          <a:bodyPr/>
          <a:lstStyle/>
          <a:p>
            <a:r>
              <a:rPr lang="pt-BR" dirty="0"/>
              <a:t>Dentro das funções, existem os métodos que acertam as propriedades de navegação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CBA64B-6AEE-4E05-A511-8E7444D66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6" t="19883" r="52463" b="15123"/>
          <a:stretch/>
        </p:blipFill>
        <p:spPr>
          <a:xfrm>
            <a:off x="1603512" y="1643270"/>
            <a:ext cx="5446644" cy="48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5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E215DF3-1245-49ED-876C-923BF9450A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697" t="20436" r="48703" b="12156"/>
          <a:stretch/>
        </p:blipFill>
        <p:spPr>
          <a:xfrm>
            <a:off x="1146313" y="954156"/>
            <a:ext cx="6851374" cy="55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2B733-B5C9-435E-BF38-50ECA33AE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287" y="940905"/>
            <a:ext cx="8706677" cy="5658678"/>
          </a:xfrm>
        </p:spPr>
        <p:txBody>
          <a:bodyPr>
            <a:normAutofit/>
          </a:bodyPr>
          <a:lstStyle/>
          <a:p>
            <a:r>
              <a:rPr lang="pt-BR" sz="2400" dirty="0"/>
              <a:t>Vamos criar um formulário com a seguinte aparência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89D113-2D75-4AC4-9803-7587C5A30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" t="17328" r="46232" b="38850"/>
          <a:stretch/>
        </p:blipFill>
        <p:spPr>
          <a:xfrm>
            <a:off x="225287" y="1895062"/>
            <a:ext cx="8775432" cy="4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2B733-B5C9-435E-BF38-50ECA33AE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287" y="940905"/>
            <a:ext cx="8706677" cy="5658678"/>
          </a:xfrm>
        </p:spPr>
        <p:txBody>
          <a:bodyPr/>
          <a:lstStyle/>
          <a:p>
            <a:r>
              <a:rPr lang="pt-BR" dirty="0"/>
              <a:t>Para inserir as imagens nos botões, precisamos fazer o Upload das imagens para o projeto, selecionando da seguinte forma:</a:t>
            </a:r>
          </a:p>
          <a:p>
            <a:r>
              <a:rPr lang="pt-BR" dirty="0"/>
              <a:t>Com o botão selecionado no </a:t>
            </a:r>
            <a:r>
              <a:rPr lang="pt-BR" dirty="0" err="1"/>
              <a:t>form</a:t>
            </a:r>
            <a:r>
              <a:rPr lang="pt-BR" dirty="0"/>
              <a:t>, procure nas propriedades a opção </a:t>
            </a:r>
            <a:r>
              <a:rPr lang="pt-BR" dirty="0" err="1"/>
              <a:t>Image</a:t>
            </a:r>
            <a:r>
              <a:rPr lang="pt-BR" dirty="0"/>
              <a:t>.</a:t>
            </a:r>
          </a:p>
          <a:p>
            <a:r>
              <a:rPr lang="pt-BR" dirty="0"/>
              <a:t>Clique nos três pontos (...)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4202E7-2DAE-49B0-B296-AD3A63AE8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46" t="51869" b="8949"/>
          <a:stretch/>
        </p:blipFill>
        <p:spPr>
          <a:xfrm>
            <a:off x="5075280" y="2657060"/>
            <a:ext cx="3962702" cy="38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022E95-6E68-4E13-AD43-7FBC690716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8051" y="1020417"/>
            <a:ext cx="8415131" cy="5539409"/>
          </a:xfrm>
        </p:spPr>
        <p:txBody>
          <a:bodyPr/>
          <a:lstStyle/>
          <a:p>
            <a:r>
              <a:rPr lang="pt-BR" dirty="0"/>
              <a:t>Na tela </a:t>
            </a:r>
            <a:r>
              <a:rPr lang="pt-BR" dirty="0" err="1"/>
              <a:t>Select</a:t>
            </a:r>
            <a:r>
              <a:rPr lang="pt-BR" dirty="0"/>
              <a:t> </a:t>
            </a:r>
            <a:r>
              <a:rPr lang="pt-BR" dirty="0" err="1"/>
              <a:t>Resource</a:t>
            </a:r>
            <a:r>
              <a:rPr lang="pt-BR" dirty="0"/>
              <a:t> que se abriu, clique em </a:t>
            </a:r>
            <a:r>
              <a:rPr lang="pt-BR" dirty="0" err="1"/>
              <a:t>I</a:t>
            </a:r>
            <a:r>
              <a:rPr lang="pt-BR" u="sng" dirty="0" err="1"/>
              <a:t>m</a:t>
            </a:r>
            <a:r>
              <a:rPr lang="pt-BR" dirty="0" err="1"/>
              <a:t>PORT.</a:t>
            </a:r>
            <a:r>
              <a:rPr lang="pt-BR" dirty="0"/>
              <a:t>.. </a:t>
            </a:r>
          </a:p>
          <a:p>
            <a:r>
              <a:rPr lang="pt-BR" dirty="0"/>
              <a:t>Procure sua imagem e clique em Abrir</a:t>
            </a:r>
          </a:p>
          <a:p>
            <a:r>
              <a:rPr lang="pt-BR" dirty="0"/>
              <a:t>Em seguida, na tela </a:t>
            </a:r>
            <a:r>
              <a:rPr lang="pt-BR" dirty="0" err="1"/>
              <a:t>Select</a:t>
            </a:r>
            <a:r>
              <a:rPr lang="pt-BR" dirty="0"/>
              <a:t> </a:t>
            </a:r>
            <a:r>
              <a:rPr lang="pt-BR" dirty="0" err="1"/>
              <a:t>Resource</a:t>
            </a:r>
            <a:r>
              <a:rPr lang="pt-BR" dirty="0"/>
              <a:t>, selecione a imagem e clique em Ok.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4CCA70-B2F6-475B-B223-83261A160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139" y="2600839"/>
            <a:ext cx="5804452" cy="39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2B733-B5C9-435E-BF38-50ECA33AE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287" y="940905"/>
            <a:ext cx="8706677" cy="5658678"/>
          </a:xfrm>
        </p:spPr>
        <p:txBody>
          <a:bodyPr/>
          <a:lstStyle/>
          <a:p>
            <a:r>
              <a:rPr lang="pt-BR" dirty="0"/>
              <a:t>Em </a:t>
            </a:r>
            <a:r>
              <a:rPr lang="pt-BR" dirty="0" err="1"/>
              <a:t>textalign</a:t>
            </a:r>
            <a:r>
              <a:rPr lang="pt-BR" dirty="0"/>
              <a:t> do botão, foi selecionado botton center</a:t>
            </a:r>
          </a:p>
          <a:p>
            <a:endParaRPr lang="pt-BR" dirty="0"/>
          </a:p>
          <a:p>
            <a:r>
              <a:rPr lang="pt-BR" dirty="0"/>
              <a:t>Note que os campos do banco de dados (representados pelas caixas de texto) foram inseridos dentro de um </a:t>
            </a:r>
            <a:r>
              <a:rPr lang="pt-BR" dirty="0" err="1"/>
              <a:t>groupbox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36C538-4BCB-4806-8C2C-DEAA7A76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534" y="946083"/>
            <a:ext cx="1209675" cy="8667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0CBD3A-B6A4-4AFD-9134-43A14AA6F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2" t="33783" r="47400" b="38751"/>
          <a:stretch/>
        </p:blipFill>
        <p:spPr>
          <a:xfrm>
            <a:off x="981801" y="2954615"/>
            <a:ext cx="7393573" cy="22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2B733-B5C9-435E-BF38-50ECA33AE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287" y="940905"/>
            <a:ext cx="8706677" cy="5658678"/>
          </a:xfrm>
        </p:spPr>
        <p:txBody>
          <a:bodyPr/>
          <a:lstStyle/>
          <a:p>
            <a:r>
              <a:rPr lang="pt-BR" dirty="0"/>
              <a:t>Vamos aos códigos (lembre de inserir a referência do </a:t>
            </a:r>
            <a:r>
              <a:rPr lang="pt-BR" dirty="0" err="1"/>
              <a:t>mysql</a:t>
            </a:r>
            <a:r>
              <a:rPr lang="pt-BR" dirty="0"/>
              <a:t> nas referências e declarar ela no início com </a:t>
            </a:r>
          </a:p>
          <a:p>
            <a:pPr lvl="1"/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/>
              <a:t>MySql.Data.MySqlClient</a:t>
            </a:r>
            <a:r>
              <a:rPr lang="pt-BR" dirty="0"/>
              <a:t>;</a:t>
            </a:r>
          </a:p>
          <a:p>
            <a:r>
              <a:rPr lang="pt-BR" dirty="0"/>
              <a:t>No </a:t>
            </a:r>
            <a:r>
              <a:rPr lang="pt-BR" dirty="0" err="1"/>
              <a:t>form_load</a:t>
            </a:r>
            <a:r>
              <a:rPr lang="pt-BR" dirty="0"/>
              <a:t>() iremos abrir o primeiro registro e mostrá-lo na tela.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B608BC-F62A-4B52-9F50-565985305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4" t="26351" r="47392" b="22738"/>
          <a:stretch/>
        </p:blipFill>
        <p:spPr>
          <a:xfrm>
            <a:off x="1378226" y="2994991"/>
            <a:ext cx="5376142" cy="34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4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2B733-B5C9-435E-BF38-50ECA33AE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287" y="940905"/>
            <a:ext cx="8706677" cy="5658678"/>
          </a:xfrm>
        </p:spPr>
        <p:txBody>
          <a:bodyPr/>
          <a:lstStyle/>
          <a:p>
            <a:r>
              <a:rPr lang="pt-BR" dirty="0"/>
              <a:t>Criamos um método para exibir os dados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D41E99-9CF2-45AE-9979-D2A4E2FE7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9" t="30216" r="56523" b="44765"/>
          <a:stretch/>
        </p:blipFill>
        <p:spPr>
          <a:xfrm>
            <a:off x="1325217" y="2160106"/>
            <a:ext cx="5936974" cy="23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0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2B733-B5C9-435E-BF38-50ECA33AE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287" y="940905"/>
            <a:ext cx="8706677" cy="5658678"/>
          </a:xfrm>
        </p:spPr>
        <p:txBody>
          <a:bodyPr/>
          <a:lstStyle/>
          <a:p>
            <a:r>
              <a:rPr lang="pt-BR" dirty="0"/>
              <a:t>Agora faremos o código dos botões, começando pelo primeiro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387E73-F50D-4ADF-9DE1-3ADB3CDB6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5" t="23962" r="56087" b="21922"/>
          <a:stretch/>
        </p:blipFill>
        <p:spPr>
          <a:xfrm>
            <a:off x="1325217" y="1378228"/>
            <a:ext cx="6493566" cy="536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3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3EB6-D0D0-4754-8002-913F3A76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1"/>
          </a:xfrm>
        </p:spPr>
        <p:txBody>
          <a:bodyPr>
            <a:normAutofit/>
          </a:bodyPr>
          <a:lstStyle/>
          <a:p>
            <a:r>
              <a:rPr lang="pt-BR" dirty="0"/>
              <a:t>Sistema de navegação de registros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2B733-B5C9-435E-BF38-50ECA33AE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287" y="940905"/>
            <a:ext cx="8706677" cy="5658678"/>
          </a:xfrm>
        </p:spPr>
        <p:txBody>
          <a:bodyPr/>
          <a:lstStyle/>
          <a:p>
            <a:r>
              <a:rPr lang="pt-BR" dirty="0"/>
              <a:t>Botão último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C385C3-F7D2-40F2-A015-F8B32BC5E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6" t="23962" r="48695" b="22194"/>
          <a:stretch/>
        </p:blipFill>
        <p:spPr>
          <a:xfrm>
            <a:off x="980661" y="1497496"/>
            <a:ext cx="7182678" cy="49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53098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6A32680509764991BD875390D9CB4D" ma:contentTypeVersion="8" ma:contentTypeDescription="Create a new document." ma:contentTypeScope="" ma:versionID="41ecf2aa42a7672a51184a82fb320b18">
  <xsd:schema xmlns:xsd="http://www.w3.org/2001/XMLSchema" xmlns:xs="http://www.w3.org/2001/XMLSchema" xmlns:p="http://schemas.microsoft.com/office/2006/metadata/properties" xmlns:ns3="9325f837-896c-4805-903c-23ec2fb53811" targetNamespace="http://schemas.microsoft.com/office/2006/metadata/properties" ma:root="true" ma:fieldsID="27a6a63cad7de6452f42428fee3a4133" ns3:_="">
    <xsd:import namespace="9325f837-896c-4805-903c-23ec2fb538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5f837-896c-4805-903c-23ec2fb53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6FC9F3-3910-4BE9-BFAC-D1559C8618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F999F9-97A5-48C2-8462-EF16212EA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5f837-896c-4805-903c-23ec2fb53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6BC921-72AE-48C8-B92C-CE6FBE750AC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325f837-896c-4805-903c-23ec2fb5381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254</TotalTime>
  <Words>260</Words>
  <Application>Microsoft Office PowerPoint</Application>
  <PresentationFormat>Apresentação na tela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Gotícula</vt:lpstr>
      <vt:lpstr>Acesso ao banco Mysql com c# 2010</vt:lpstr>
      <vt:lpstr>Sistema de navegação de registros</vt:lpstr>
      <vt:lpstr>Sistema de navegação de registros</vt:lpstr>
      <vt:lpstr>Sistema de navegação de registros</vt:lpstr>
      <vt:lpstr>Sistema de navegação de registros</vt:lpstr>
      <vt:lpstr>Sistema de navegação de registros</vt:lpstr>
      <vt:lpstr>Sistema de navegação de registros</vt:lpstr>
      <vt:lpstr>Sistema de navegação de registros</vt:lpstr>
      <vt:lpstr>Sistema de navegação de registros</vt:lpstr>
      <vt:lpstr>Sistema de navegação de registros</vt:lpstr>
      <vt:lpstr>Sistema de navegação de registros</vt:lpstr>
      <vt:lpstr>Sistema de navegação de registros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Acesso ao banco Mysql com c# 2010</dc:title>
  <dc:creator>Sergio C Portari jr</dc:creator>
  <cp:lastModifiedBy>Sergio C Portari jr</cp:lastModifiedBy>
  <cp:revision>7</cp:revision>
  <dcterms:created xsi:type="dcterms:W3CDTF">2019-10-08T17:39:11Z</dcterms:created>
  <dcterms:modified xsi:type="dcterms:W3CDTF">2019-11-11T23:33:38Z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0x010100666A32680509764991BD875390D9CB4D</vt:lpwstr>
  </property>
</Properties>
</file>