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5" r:id="rId11"/>
    <p:sldId id="283" r:id="rId12"/>
    <p:sldId id="282" r:id="rId13"/>
    <p:sldId id="284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CARLOS PORTARI JUNIOR" initials="SCPJ" lastIdx="1" clrIdx="0">
    <p:extLst>
      <p:ext uri="{19B8F6BF-5375-455C-9EA6-DF929625EA0E}">
        <p15:presenceInfo xmlns:p15="http://schemas.microsoft.com/office/powerpoint/2012/main" xmlns="" userId="SERGIO CARLOS PORTARI JUNI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B04AE-5717-4918-9B33-C71C44AFDCEE}" v="71" dt="2019-04-17T22:24:05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CARLOS PORTARI JUNIOR" userId="58c461ff-7c21-42d2-b5ac-927fd00d7ea6" providerId="ADAL" clId="{14EB04AE-5717-4918-9B33-C71C44AFDCEE}"/>
    <pc:docChg chg="undo redo custSel addSld modSld">
      <pc:chgData name="SERGIO CARLOS PORTARI JUNIOR" userId="58c461ff-7c21-42d2-b5ac-927fd00d7ea6" providerId="ADAL" clId="{14EB04AE-5717-4918-9B33-C71C44AFDCEE}" dt="2019-04-17T22:24:12.248" v="94" actId="208"/>
      <pc:docMkLst>
        <pc:docMk/>
      </pc:docMkLst>
      <pc:sldChg chg="modSp">
        <pc:chgData name="SERGIO CARLOS PORTARI JUNIOR" userId="58c461ff-7c21-42d2-b5ac-927fd00d7ea6" providerId="ADAL" clId="{14EB04AE-5717-4918-9B33-C71C44AFDCEE}" dt="2019-04-17T22:11:24.053" v="20" actId="20577"/>
        <pc:sldMkLst>
          <pc:docMk/>
          <pc:sldMk cId="1928092010" sldId="256"/>
        </pc:sldMkLst>
        <pc:spChg chg="mod">
          <ac:chgData name="SERGIO CARLOS PORTARI JUNIOR" userId="58c461ff-7c21-42d2-b5ac-927fd00d7ea6" providerId="ADAL" clId="{14EB04AE-5717-4918-9B33-C71C44AFDCEE}" dt="2019-04-17T22:11:24.053" v="20" actId="20577"/>
          <ac:spMkLst>
            <pc:docMk/>
            <pc:sldMk cId="1928092010" sldId="256"/>
            <ac:spMk id="2" creationId="{93C4A39A-2C7C-4498-B925-E2E54E31082A}"/>
          </ac:spMkLst>
        </pc:spChg>
      </pc:sldChg>
      <pc:sldChg chg="addSp modSp add">
        <pc:chgData name="SERGIO CARLOS PORTARI JUNIOR" userId="58c461ff-7c21-42d2-b5ac-927fd00d7ea6" providerId="ADAL" clId="{14EB04AE-5717-4918-9B33-C71C44AFDCEE}" dt="2019-04-17T22:24:12.248" v="94" actId="208"/>
        <pc:sldMkLst>
          <pc:docMk/>
          <pc:sldMk cId="1090044348" sldId="284"/>
        </pc:sldMkLst>
        <pc:spChg chg="mod">
          <ac:chgData name="SERGIO CARLOS PORTARI JUNIOR" userId="58c461ff-7c21-42d2-b5ac-927fd00d7ea6" providerId="ADAL" clId="{14EB04AE-5717-4918-9B33-C71C44AFDCEE}" dt="2019-04-17T22:22:04.485" v="49" actId="20577"/>
          <ac:spMkLst>
            <pc:docMk/>
            <pc:sldMk cId="1090044348" sldId="284"/>
            <ac:spMk id="2" creationId="{826801FE-432E-4F6A-956E-54331024E138}"/>
          </ac:spMkLst>
        </pc:spChg>
        <pc:spChg chg="mod">
          <ac:chgData name="SERGIO CARLOS PORTARI JUNIOR" userId="58c461ff-7c21-42d2-b5ac-927fd00d7ea6" providerId="ADAL" clId="{14EB04AE-5717-4918-9B33-C71C44AFDCEE}" dt="2019-04-17T22:23:37.007" v="89" actId="27636"/>
          <ac:spMkLst>
            <pc:docMk/>
            <pc:sldMk cId="1090044348" sldId="284"/>
            <ac:spMk id="3" creationId="{48A533D2-A78C-4A5C-9FED-286D9CABCC99}"/>
          </ac:spMkLst>
        </pc:spChg>
        <pc:spChg chg="mod">
          <ac:chgData name="SERGIO CARLOS PORTARI JUNIOR" userId="58c461ff-7c21-42d2-b5ac-927fd00d7ea6" providerId="ADAL" clId="{14EB04AE-5717-4918-9B33-C71C44AFDCEE}" dt="2019-04-17T22:23:56.661" v="92" actId="6549"/>
          <ac:spMkLst>
            <pc:docMk/>
            <pc:sldMk cId="1090044348" sldId="284"/>
            <ac:spMk id="4" creationId="{EEF955C4-D8B8-4BA5-AD5B-2A0078397805}"/>
          </ac:spMkLst>
        </pc:spChg>
        <pc:cxnChg chg="add mod">
          <ac:chgData name="SERGIO CARLOS PORTARI JUNIOR" userId="58c461ff-7c21-42d2-b5ac-927fd00d7ea6" providerId="ADAL" clId="{14EB04AE-5717-4918-9B33-C71C44AFDCEE}" dt="2019-04-17T22:24:12.248" v="94" actId="208"/>
          <ac:cxnSpMkLst>
            <pc:docMk/>
            <pc:sldMk cId="1090044348" sldId="284"/>
            <ac:cxnSpMk id="6" creationId="{226B68FE-53BF-42B0-81B0-E4638C23E8CD}"/>
          </ac:cxnSpMkLst>
        </pc:cxnChg>
      </pc:sldChg>
    </pc:docChg>
  </pc:docChgLst>
  <pc:docChgLst>
    <pc:chgData name="SERGIO CARLOS PORTARI JUNIOR" userId="58c461ff-7c21-42d2-b5ac-927fd00d7ea6" providerId="ADAL" clId="{2303AB58-CC53-46A1-836B-DCCD9E739879}"/>
    <pc:docChg chg="undo custSel addSld delSld modSld sldOrd">
      <pc:chgData name="SERGIO CARLOS PORTARI JUNIOR" userId="58c461ff-7c21-42d2-b5ac-927fd00d7ea6" providerId="ADAL" clId="{2303AB58-CC53-46A1-836B-DCCD9E739879}" dt="2019-04-15T00:04:42.084" v="788" actId="2696"/>
      <pc:docMkLst>
        <pc:docMk/>
      </pc:docMkLst>
      <pc:sldChg chg="add del">
        <pc:chgData name="SERGIO CARLOS PORTARI JUNIOR" userId="58c461ff-7c21-42d2-b5ac-927fd00d7ea6" providerId="ADAL" clId="{2303AB58-CC53-46A1-836B-DCCD9E739879}" dt="2019-04-14T19:39:21.550" v="10" actId="2696"/>
        <pc:sldMkLst>
          <pc:docMk/>
          <pc:sldMk cId="1928092010" sldId="256"/>
        </pc:sldMkLst>
      </pc:sldChg>
      <pc:sldChg chg="modSp add del">
        <pc:chgData name="SERGIO CARLOS PORTARI JUNIOR" userId="58c461ff-7c21-42d2-b5ac-927fd00d7ea6" providerId="ADAL" clId="{2303AB58-CC53-46A1-836B-DCCD9E739879}" dt="2019-04-14T21:07:09.662" v="625" actId="6549"/>
        <pc:sldMkLst>
          <pc:docMk/>
          <pc:sldMk cId="42768297" sldId="274"/>
        </pc:sldMkLst>
        <pc:spChg chg="mod">
          <ac:chgData name="SERGIO CARLOS PORTARI JUNIOR" userId="58c461ff-7c21-42d2-b5ac-927fd00d7ea6" providerId="ADAL" clId="{2303AB58-CC53-46A1-836B-DCCD9E739879}" dt="2019-04-14T19:39:40.528" v="25" actId="20577"/>
          <ac:spMkLst>
            <pc:docMk/>
            <pc:sldMk cId="42768297" sldId="274"/>
            <ac:spMk id="2" creationId="{C71002AA-5F3C-4B45-990F-0D3879AE0506}"/>
          </ac:spMkLst>
        </pc:spChg>
        <pc:spChg chg="mod">
          <ac:chgData name="SERGIO CARLOS PORTARI JUNIOR" userId="58c461ff-7c21-42d2-b5ac-927fd00d7ea6" providerId="ADAL" clId="{2303AB58-CC53-46A1-836B-DCCD9E739879}" dt="2019-04-14T21:07:09.662" v="625" actId="6549"/>
          <ac:spMkLst>
            <pc:docMk/>
            <pc:sldMk cId="42768297" sldId="274"/>
            <ac:spMk id="3" creationId="{2E73996C-A779-46C4-9EDD-482706C6982C}"/>
          </ac:spMkLst>
        </pc:spChg>
        <pc:spChg chg="mod">
          <ac:chgData name="SERGIO CARLOS PORTARI JUNIOR" userId="58c461ff-7c21-42d2-b5ac-927fd00d7ea6" providerId="ADAL" clId="{2303AB58-CC53-46A1-836B-DCCD9E739879}" dt="2019-04-14T20:56:25.511" v="618" actId="6549"/>
          <ac:spMkLst>
            <pc:docMk/>
            <pc:sldMk cId="42768297" sldId="274"/>
            <ac:spMk id="4" creationId="{FCC6BAA1-E286-40A3-9850-E76D88EF4EE6}"/>
          </ac:spMkLst>
        </pc:spChg>
        <pc:cxnChg chg="mod">
          <ac:chgData name="SERGIO CARLOS PORTARI JUNIOR" userId="58c461ff-7c21-42d2-b5ac-927fd00d7ea6" providerId="ADAL" clId="{2303AB58-CC53-46A1-836B-DCCD9E739879}" dt="2019-04-14T19:40:40.532" v="39" actId="1076"/>
          <ac:cxnSpMkLst>
            <pc:docMk/>
            <pc:sldMk cId="42768297" sldId="274"/>
            <ac:cxnSpMk id="7" creationId="{006D0B06-2DEB-4321-B22C-EDE840805C3C}"/>
          </ac:cxnSpMkLst>
        </pc:cxnChg>
      </pc:sldChg>
      <pc:sldChg chg="addSp delSp modSp add">
        <pc:chgData name="SERGIO CARLOS PORTARI JUNIOR" userId="58c461ff-7c21-42d2-b5ac-927fd00d7ea6" providerId="ADAL" clId="{2303AB58-CC53-46A1-836B-DCCD9E739879}" dt="2019-04-14T19:45:22.400" v="150" actId="313"/>
        <pc:sldMkLst>
          <pc:docMk/>
          <pc:sldMk cId="338397854" sldId="275"/>
        </pc:sldMkLst>
        <pc:spChg chg="mod">
          <ac:chgData name="SERGIO CARLOS PORTARI JUNIOR" userId="58c461ff-7c21-42d2-b5ac-927fd00d7ea6" providerId="ADAL" clId="{2303AB58-CC53-46A1-836B-DCCD9E739879}" dt="2019-04-14T19:45:22.400" v="150" actId="313"/>
          <ac:spMkLst>
            <pc:docMk/>
            <pc:sldMk cId="338397854" sldId="275"/>
            <ac:spMk id="2" creationId="{EFA8379C-8F5B-4EA6-A844-3C56ED5B3D82}"/>
          </ac:spMkLst>
        </pc:spChg>
        <pc:spChg chg="del mod">
          <ac:chgData name="SERGIO CARLOS PORTARI JUNIOR" userId="58c461ff-7c21-42d2-b5ac-927fd00d7ea6" providerId="ADAL" clId="{2303AB58-CC53-46A1-836B-DCCD9E739879}" dt="2019-04-14T19:43:52.228" v="118"/>
          <ac:spMkLst>
            <pc:docMk/>
            <pc:sldMk cId="338397854" sldId="275"/>
            <ac:spMk id="3" creationId="{63BE533F-675E-4B2F-83E9-D094E9F80F4D}"/>
          </ac:spMkLst>
        </pc:spChg>
        <pc:spChg chg="del">
          <ac:chgData name="SERGIO CARLOS PORTARI JUNIOR" userId="58c461ff-7c21-42d2-b5ac-927fd00d7ea6" providerId="ADAL" clId="{2303AB58-CC53-46A1-836B-DCCD9E739879}" dt="2019-04-14T19:42:57.759" v="84" actId="478"/>
          <ac:spMkLst>
            <pc:docMk/>
            <pc:sldMk cId="338397854" sldId="275"/>
            <ac:spMk id="4" creationId="{E8B1D769-C49B-4D8B-8737-570F39F0B61A}"/>
          </ac:spMkLst>
        </pc:spChg>
        <pc:picChg chg="add mod modCrop">
          <ac:chgData name="SERGIO CARLOS PORTARI JUNIOR" userId="58c461ff-7c21-42d2-b5ac-927fd00d7ea6" providerId="ADAL" clId="{2303AB58-CC53-46A1-836B-DCCD9E739879}" dt="2019-04-14T19:44:11.445" v="122" actId="14100"/>
          <ac:picMkLst>
            <pc:docMk/>
            <pc:sldMk cId="338397854" sldId="275"/>
            <ac:picMk id="5" creationId="{7AFB184D-000C-415C-A39F-DA747CB10D1C}"/>
          </ac:picMkLst>
        </pc:picChg>
        <pc:picChg chg="add del">
          <ac:chgData name="SERGIO CARLOS PORTARI JUNIOR" userId="58c461ff-7c21-42d2-b5ac-927fd00d7ea6" providerId="ADAL" clId="{2303AB58-CC53-46A1-836B-DCCD9E739879}" dt="2019-04-14T19:44:33.481" v="124"/>
          <ac:picMkLst>
            <pc:docMk/>
            <pc:sldMk cId="338397854" sldId="275"/>
            <ac:picMk id="6" creationId="{C7712D21-8D04-4D55-B544-5E3B17CACE82}"/>
          </ac:picMkLst>
        </pc:picChg>
        <pc:picChg chg="add del">
          <ac:chgData name="SERGIO CARLOS PORTARI JUNIOR" userId="58c461ff-7c21-42d2-b5ac-927fd00d7ea6" providerId="ADAL" clId="{2303AB58-CC53-46A1-836B-DCCD9E739879}" dt="2019-04-14T19:44:40.591" v="126"/>
          <ac:picMkLst>
            <pc:docMk/>
            <pc:sldMk cId="338397854" sldId="275"/>
            <ac:picMk id="7" creationId="{A6321F01-9724-42CE-8B3F-0168B1DA2634}"/>
          </ac:picMkLst>
        </pc:picChg>
      </pc:sldChg>
      <pc:sldChg chg="addSp delSp modSp add">
        <pc:chgData name="SERGIO CARLOS PORTARI JUNIOR" userId="58c461ff-7c21-42d2-b5ac-927fd00d7ea6" providerId="ADAL" clId="{2303AB58-CC53-46A1-836B-DCCD9E739879}" dt="2019-04-14T19:59:22.685" v="204" actId="14100"/>
        <pc:sldMkLst>
          <pc:docMk/>
          <pc:sldMk cId="3615315533" sldId="276"/>
        </pc:sldMkLst>
        <pc:spChg chg="mod">
          <ac:chgData name="SERGIO CARLOS PORTARI JUNIOR" userId="58c461ff-7c21-42d2-b5ac-927fd00d7ea6" providerId="ADAL" clId="{2303AB58-CC53-46A1-836B-DCCD9E739879}" dt="2019-04-14T19:54:52.786" v="186" actId="20577"/>
          <ac:spMkLst>
            <pc:docMk/>
            <pc:sldMk cId="3615315533" sldId="276"/>
            <ac:spMk id="2" creationId="{EFA8379C-8F5B-4EA6-A844-3C56ED5B3D82}"/>
          </ac:spMkLst>
        </pc:spChg>
        <pc:spChg chg="add del mod">
          <ac:chgData name="SERGIO CARLOS PORTARI JUNIOR" userId="58c461ff-7c21-42d2-b5ac-927fd00d7ea6" providerId="ADAL" clId="{2303AB58-CC53-46A1-836B-DCCD9E739879}" dt="2019-04-14T19:54:55.538" v="187"/>
          <ac:spMkLst>
            <pc:docMk/>
            <pc:sldMk cId="3615315533" sldId="276"/>
            <ac:spMk id="4" creationId="{A18DEB49-EEFA-4906-A36B-EB29D575C3C0}"/>
          </ac:spMkLst>
        </pc:spChg>
        <pc:picChg chg="del">
          <ac:chgData name="SERGIO CARLOS PORTARI JUNIOR" userId="58c461ff-7c21-42d2-b5ac-927fd00d7ea6" providerId="ADAL" clId="{2303AB58-CC53-46A1-836B-DCCD9E739879}" dt="2019-04-14T19:44:49.885" v="128" actId="478"/>
          <ac:picMkLst>
            <pc:docMk/>
            <pc:sldMk cId="3615315533" sldId="276"/>
            <ac:picMk id="5" creationId="{7AFB184D-000C-415C-A39F-DA747CB10D1C}"/>
          </ac:picMkLst>
        </pc:picChg>
        <pc:picChg chg="add mod modCrop">
          <ac:chgData name="SERGIO CARLOS PORTARI JUNIOR" userId="58c461ff-7c21-42d2-b5ac-927fd00d7ea6" providerId="ADAL" clId="{2303AB58-CC53-46A1-836B-DCCD9E739879}" dt="2019-04-14T19:58:50.815" v="195" actId="1076"/>
          <ac:picMkLst>
            <pc:docMk/>
            <pc:sldMk cId="3615315533" sldId="276"/>
            <ac:picMk id="6" creationId="{B67C8268-74D8-41F1-89B8-717EBB604EFB}"/>
          </ac:picMkLst>
        </pc:picChg>
        <pc:picChg chg="add mod modCrop">
          <ac:chgData name="SERGIO CARLOS PORTARI JUNIOR" userId="58c461ff-7c21-42d2-b5ac-927fd00d7ea6" providerId="ADAL" clId="{2303AB58-CC53-46A1-836B-DCCD9E739879}" dt="2019-04-14T19:59:22.685" v="204" actId="14100"/>
          <ac:picMkLst>
            <pc:docMk/>
            <pc:sldMk cId="3615315533" sldId="276"/>
            <ac:picMk id="7" creationId="{E84BC5CC-AC3E-44BE-9FDC-B2CD83E77317}"/>
          </ac:picMkLst>
        </pc:picChg>
      </pc:sldChg>
      <pc:sldChg chg="addSp delSp modSp add">
        <pc:chgData name="SERGIO CARLOS PORTARI JUNIOR" userId="58c461ff-7c21-42d2-b5ac-927fd00d7ea6" providerId="ADAL" clId="{2303AB58-CC53-46A1-836B-DCCD9E739879}" dt="2019-04-14T22:52:47.066" v="714" actId="1037"/>
        <pc:sldMkLst>
          <pc:docMk/>
          <pc:sldMk cId="1559927385" sldId="277"/>
        </pc:sldMkLst>
        <pc:spChg chg="mod">
          <ac:chgData name="SERGIO CARLOS PORTARI JUNIOR" userId="58c461ff-7c21-42d2-b5ac-927fd00d7ea6" providerId="ADAL" clId="{2303AB58-CC53-46A1-836B-DCCD9E739879}" dt="2019-04-14T20:26:58.060" v="412" actId="20577"/>
          <ac:spMkLst>
            <pc:docMk/>
            <pc:sldMk cId="1559927385" sldId="277"/>
            <ac:spMk id="2" creationId="{EFA8379C-8F5B-4EA6-A844-3C56ED5B3D82}"/>
          </ac:spMkLst>
        </pc:spChg>
        <pc:spChg chg="del">
          <ac:chgData name="SERGIO CARLOS PORTARI JUNIOR" userId="58c461ff-7c21-42d2-b5ac-927fd00d7ea6" providerId="ADAL" clId="{2303AB58-CC53-46A1-836B-DCCD9E739879}" dt="2019-04-14T20:14:41.552" v="239"/>
          <ac:spMkLst>
            <pc:docMk/>
            <pc:sldMk cId="1559927385" sldId="277"/>
            <ac:spMk id="4" creationId="{A18DEB49-EEFA-4906-A36B-EB29D575C3C0}"/>
          </ac:spMkLst>
        </pc:spChg>
        <pc:spChg chg="add mod">
          <ac:chgData name="SERGIO CARLOS PORTARI JUNIOR" userId="58c461ff-7c21-42d2-b5ac-927fd00d7ea6" providerId="ADAL" clId="{2303AB58-CC53-46A1-836B-DCCD9E739879}" dt="2019-04-14T20:16:36.829" v="392" actId="1076"/>
          <ac:spMkLst>
            <pc:docMk/>
            <pc:sldMk cId="1559927385" sldId="277"/>
            <ac:spMk id="5" creationId="{C93CA8E2-FB1F-438A-B82F-565BAA8AD8FC}"/>
          </ac:spMkLst>
        </pc:spChg>
        <pc:spChg chg="add del mod">
          <ac:chgData name="SERGIO CARLOS PORTARI JUNIOR" userId="58c461ff-7c21-42d2-b5ac-927fd00d7ea6" providerId="ADAL" clId="{2303AB58-CC53-46A1-836B-DCCD9E739879}" dt="2019-04-14T22:04:42.177" v="644"/>
          <ac:spMkLst>
            <pc:docMk/>
            <pc:sldMk cId="1559927385" sldId="277"/>
            <ac:spMk id="8" creationId="{BA314DE8-AD6A-4A45-91C4-802C3A0367B3}"/>
          </ac:spMkLst>
        </pc:spChg>
        <pc:picChg chg="add del mod modCrop">
          <ac:chgData name="SERGIO CARLOS PORTARI JUNIOR" userId="58c461ff-7c21-42d2-b5ac-927fd00d7ea6" providerId="ADAL" clId="{2303AB58-CC53-46A1-836B-DCCD9E739879}" dt="2019-04-14T22:04:29.897" v="641" actId="478"/>
          <ac:picMkLst>
            <pc:docMk/>
            <pc:sldMk cId="1559927385" sldId="277"/>
            <ac:picMk id="3" creationId="{5CD830AC-7573-4562-8A1F-1FCF08F6B905}"/>
          </ac:picMkLst>
        </pc:picChg>
        <pc:picChg chg="add del mod">
          <ac:chgData name="SERGIO CARLOS PORTARI JUNIOR" userId="58c461ff-7c21-42d2-b5ac-927fd00d7ea6" providerId="ADAL" clId="{2303AB58-CC53-46A1-836B-DCCD9E739879}" dt="2019-04-14T22:04:28.399" v="640" actId="478"/>
          <ac:picMkLst>
            <pc:docMk/>
            <pc:sldMk cId="1559927385" sldId="277"/>
            <ac:picMk id="6" creationId="{B0AE7CF0-0CB3-48A0-BAB7-8621FAB06B61}"/>
          </ac:picMkLst>
        </pc:picChg>
        <pc:picChg chg="add mod modCrop">
          <ac:chgData name="SERGIO CARLOS PORTARI JUNIOR" userId="58c461ff-7c21-42d2-b5ac-927fd00d7ea6" providerId="ADAL" clId="{2303AB58-CC53-46A1-836B-DCCD9E739879}" dt="2019-04-14T22:05:17.993" v="650" actId="14100"/>
          <ac:picMkLst>
            <pc:docMk/>
            <pc:sldMk cId="1559927385" sldId="277"/>
            <ac:picMk id="9" creationId="{305E25DF-28BD-4C58-A91E-78C83B07756F}"/>
          </ac:picMkLst>
        </pc:picChg>
        <pc:picChg chg="add mod modCrop">
          <ac:chgData name="SERGIO CARLOS PORTARI JUNIOR" userId="58c461ff-7c21-42d2-b5ac-927fd00d7ea6" providerId="ADAL" clId="{2303AB58-CC53-46A1-836B-DCCD9E739879}" dt="2019-04-14T22:50:52.935" v="700" actId="1035"/>
          <ac:picMkLst>
            <pc:docMk/>
            <pc:sldMk cId="1559927385" sldId="277"/>
            <ac:picMk id="10" creationId="{73A3F27F-79D7-4A31-862B-3A4E04E55B6A}"/>
          </ac:picMkLst>
        </pc:picChg>
        <pc:picChg chg="add mod modCrop">
          <ac:chgData name="SERGIO CARLOS PORTARI JUNIOR" userId="58c461ff-7c21-42d2-b5ac-927fd00d7ea6" providerId="ADAL" clId="{2303AB58-CC53-46A1-836B-DCCD9E739879}" dt="2019-04-14T22:52:47.066" v="714" actId="1037"/>
          <ac:picMkLst>
            <pc:docMk/>
            <pc:sldMk cId="1559927385" sldId="277"/>
            <ac:picMk id="11" creationId="{D1978583-E59E-4A62-8BC3-5508D50C1B42}"/>
          </ac:picMkLst>
        </pc:picChg>
      </pc:sldChg>
      <pc:sldChg chg="addSp delSp modSp add">
        <pc:chgData name="SERGIO CARLOS PORTARI JUNIOR" userId="58c461ff-7c21-42d2-b5ac-927fd00d7ea6" providerId="ADAL" clId="{2303AB58-CC53-46A1-836B-DCCD9E739879}" dt="2019-04-14T22:10:47.369" v="667" actId="1076"/>
        <pc:sldMkLst>
          <pc:docMk/>
          <pc:sldMk cId="1062798681" sldId="278"/>
        </pc:sldMkLst>
        <pc:spChg chg="mod">
          <ac:chgData name="SERGIO CARLOS PORTARI JUNIOR" userId="58c461ff-7c21-42d2-b5ac-927fd00d7ea6" providerId="ADAL" clId="{2303AB58-CC53-46A1-836B-DCCD9E739879}" dt="2019-04-14T20:26:50.721" v="410" actId="20577"/>
          <ac:spMkLst>
            <pc:docMk/>
            <pc:sldMk cId="1062798681" sldId="278"/>
            <ac:spMk id="2" creationId="{EFA8379C-8F5B-4EA6-A844-3C56ED5B3D82}"/>
          </ac:spMkLst>
        </pc:spChg>
        <pc:spChg chg="del">
          <ac:chgData name="SERGIO CARLOS PORTARI JUNIOR" userId="58c461ff-7c21-42d2-b5ac-927fd00d7ea6" providerId="ADAL" clId="{2303AB58-CC53-46A1-836B-DCCD9E739879}" dt="2019-04-14T20:27:03.006" v="413"/>
          <ac:spMkLst>
            <pc:docMk/>
            <pc:sldMk cId="1062798681" sldId="278"/>
            <ac:spMk id="4" creationId="{A18DEB49-EEFA-4906-A36B-EB29D575C3C0}"/>
          </ac:spMkLst>
        </pc:spChg>
        <pc:spChg chg="add del mod">
          <ac:chgData name="SERGIO CARLOS PORTARI JUNIOR" userId="58c461ff-7c21-42d2-b5ac-927fd00d7ea6" providerId="ADAL" clId="{2303AB58-CC53-46A1-836B-DCCD9E739879}" dt="2019-04-14T20:27:31.943" v="417"/>
          <ac:spMkLst>
            <pc:docMk/>
            <pc:sldMk cId="1062798681" sldId="278"/>
            <ac:spMk id="6" creationId="{57D2E989-9A28-4378-A7C2-06E8EC303D3A}"/>
          </ac:spMkLst>
        </pc:spChg>
        <pc:spChg chg="add mod">
          <ac:chgData name="SERGIO CARLOS PORTARI JUNIOR" userId="58c461ff-7c21-42d2-b5ac-927fd00d7ea6" providerId="ADAL" clId="{2303AB58-CC53-46A1-836B-DCCD9E739879}" dt="2019-04-14T22:09:16.953" v="656" actId="1076"/>
          <ac:spMkLst>
            <pc:docMk/>
            <pc:sldMk cId="1062798681" sldId="278"/>
            <ac:spMk id="8" creationId="{0F316D89-DCAE-4D87-8542-F4750A10B18C}"/>
          </ac:spMkLst>
        </pc:spChg>
        <pc:spChg chg="add del">
          <ac:chgData name="SERGIO CARLOS PORTARI JUNIOR" userId="58c461ff-7c21-42d2-b5ac-927fd00d7ea6" providerId="ADAL" clId="{2303AB58-CC53-46A1-836B-DCCD9E739879}" dt="2019-04-14T20:39:47.153" v="578"/>
          <ac:spMkLst>
            <pc:docMk/>
            <pc:sldMk cId="1062798681" sldId="278"/>
            <ac:spMk id="9" creationId="{29CE1AAF-9022-4DBC-8938-190430FCF531}"/>
          </ac:spMkLst>
        </pc:spChg>
        <pc:picChg chg="add del mod modCrop">
          <ac:chgData name="SERGIO CARLOS PORTARI JUNIOR" userId="58c461ff-7c21-42d2-b5ac-927fd00d7ea6" providerId="ADAL" clId="{2303AB58-CC53-46A1-836B-DCCD9E739879}" dt="2019-04-14T20:27:13.003" v="415" actId="478"/>
          <ac:picMkLst>
            <pc:docMk/>
            <pc:sldMk cId="1062798681" sldId="278"/>
            <ac:picMk id="3" creationId="{08FCB908-FF1B-4F28-B0B5-1B2223A91A9F}"/>
          </ac:picMkLst>
        </pc:picChg>
        <pc:picChg chg="add mod modCrop">
          <ac:chgData name="SERGIO CARLOS PORTARI JUNIOR" userId="58c461ff-7c21-42d2-b5ac-927fd00d7ea6" providerId="ADAL" clId="{2303AB58-CC53-46A1-836B-DCCD9E739879}" dt="2019-04-14T22:08:53.988" v="652" actId="1076"/>
          <ac:picMkLst>
            <pc:docMk/>
            <pc:sldMk cId="1062798681" sldId="278"/>
            <ac:picMk id="7" creationId="{D93ADCD0-C8B9-4720-BD01-ED85B78005A2}"/>
          </ac:picMkLst>
        </pc:picChg>
        <pc:picChg chg="add mod modCrop">
          <ac:chgData name="SERGIO CARLOS PORTARI JUNIOR" userId="58c461ff-7c21-42d2-b5ac-927fd00d7ea6" providerId="ADAL" clId="{2303AB58-CC53-46A1-836B-DCCD9E739879}" dt="2019-04-14T20:41:34.702" v="594" actId="1076"/>
          <ac:picMkLst>
            <pc:docMk/>
            <pc:sldMk cId="1062798681" sldId="278"/>
            <ac:picMk id="10" creationId="{D2362537-F013-4797-9D20-714B90F8B10C}"/>
          </ac:picMkLst>
        </pc:picChg>
        <pc:picChg chg="add del">
          <ac:chgData name="SERGIO CARLOS PORTARI JUNIOR" userId="58c461ff-7c21-42d2-b5ac-927fd00d7ea6" providerId="ADAL" clId="{2303AB58-CC53-46A1-836B-DCCD9E739879}" dt="2019-04-14T22:09:57.596" v="658"/>
          <ac:picMkLst>
            <pc:docMk/>
            <pc:sldMk cId="1062798681" sldId="278"/>
            <ac:picMk id="11" creationId="{DD9D30B9-5D6A-4E09-B238-5A3DF9A24195}"/>
          </ac:picMkLst>
        </pc:picChg>
        <pc:picChg chg="add mod modCrop">
          <ac:chgData name="SERGIO CARLOS PORTARI JUNIOR" userId="58c461ff-7c21-42d2-b5ac-927fd00d7ea6" providerId="ADAL" clId="{2303AB58-CC53-46A1-836B-DCCD9E739879}" dt="2019-04-14T22:10:47.369" v="667" actId="1076"/>
          <ac:picMkLst>
            <pc:docMk/>
            <pc:sldMk cId="1062798681" sldId="278"/>
            <ac:picMk id="12" creationId="{8333E84B-EEB8-488E-B292-BBAC96C24A5D}"/>
          </ac:picMkLst>
        </pc:picChg>
      </pc:sldChg>
      <pc:sldChg chg="addSp delSp modSp add">
        <pc:chgData name="SERGIO CARLOS PORTARI JUNIOR" userId="58c461ff-7c21-42d2-b5ac-927fd00d7ea6" providerId="ADAL" clId="{2303AB58-CC53-46A1-836B-DCCD9E739879}" dt="2019-04-14T20:31:12.510" v="575" actId="1076"/>
        <pc:sldMkLst>
          <pc:docMk/>
          <pc:sldMk cId="19693561" sldId="279"/>
        </pc:sldMkLst>
        <pc:spChg chg="mod">
          <ac:chgData name="SERGIO CARLOS PORTARI JUNIOR" userId="58c461ff-7c21-42d2-b5ac-927fd00d7ea6" providerId="ADAL" clId="{2303AB58-CC53-46A1-836B-DCCD9E739879}" dt="2019-04-14T20:29:40.742" v="567"/>
          <ac:spMkLst>
            <pc:docMk/>
            <pc:sldMk cId="19693561" sldId="279"/>
            <ac:spMk id="2" creationId="{EFA8379C-8F5B-4EA6-A844-3C56ED5B3D82}"/>
          </ac:spMkLst>
        </pc:spChg>
        <pc:spChg chg="del">
          <ac:chgData name="SERGIO CARLOS PORTARI JUNIOR" userId="58c461ff-7c21-42d2-b5ac-927fd00d7ea6" providerId="ADAL" clId="{2303AB58-CC53-46A1-836B-DCCD9E739879}" dt="2019-04-14T20:30:31.199" v="568"/>
          <ac:spMkLst>
            <pc:docMk/>
            <pc:sldMk cId="19693561" sldId="279"/>
            <ac:spMk id="4" creationId="{A18DEB49-EEFA-4906-A36B-EB29D575C3C0}"/>
          </ac:spMkLst>
        </pc:spChg>
        <pc:picChg chg="add mod modCrop">
          <ac:chgData name="SERGIO CARLOS PORTARI JUNIOR" userId="58c461ff-7c21-42d2-b5ac-927fd00d7ea6" providerId="ADAL" clId="{2303AB58-CC53-46A1-836B-DCCD9E739879}" dt="2019-04-14T20:31:12.510" v="575" actId="1076"/>
          <ac:picMkLst>
            <pc:docMk/>
            <pc:sldMk cId="19693561" sldId="279"/>
            <ac:picMk id="3" creationId="{3F198BCD-6EC0-4824-A66A-934FF943657E}"/>
          </ac:picMkLst>
        </pc:picChg>
      </pc:sldChg>
      <pc:sldChg chg="addSp delSp modSp add">
        <pc:chgData name="SERGIO CARLOS PORTARI JUNIOR" userId="58c461ff-7c21-42d2-b5ac-927fd00d7ea6" providerId="ADAL" clId="{2303AB58-CC53-46A1-836B-DCCD9E739879}" dt="2019-04-14T21:55:52.345" v="637" actId="1076"/>
        <pc:sldMkLst>
          <pc:docMk/>
          <pc:sldMk cId="1519102903" sldId="280"/>
        </pc:sldMkLst>
        <pc:spChg chg="mod">
          <ac:chgData name="SERGIO CARLOS PORTARI JUNIOR" userId="58c461ff-7c21-42d2-b5ac-927fd00d7ea6" providerId="ADAL" clId="{2303AB58-CC53-46A1-836B-DCCD9E739879}" dt="2019-04-14T20:31:26.234" v="576"/>
          <ac:spMkLst>
            <pc:docMk/>
            <pc:sldMk cId="1519102903" sldId="280"/>
            <ac:spMk id="2" creationId="{EFA8379C-8F5B-4EA6-A844-3C56ED5B3D82}"/>
          </ac:spMkLst>
        </pc:spChg>
        <pc:spChg chg="del mod">
          <ac:chgData name="SERGIO CARLOS PORTARI JUNIOR" userId="58c461ff-7c21-42d2-b5ac-927fd00d7ea6" providerId="ADAL" clId="{2303AB58-CC53-46A1-836B-DCCD9E739879}" dt="2019-04-14T21:50:20.779" v="627"/>
          <ac:spMkLst>
            <pc:docMk/>
            <pc:sldMk cId="1519102903" sldId="280"/>
            <ac:spMk id="4" creationId="{A18DEB49-EEFA-4906-A36B-EB29D575C3C0}"/>
          </ac:spMkLst>
        </pc:spChg>
        <pc:picChg chg="add mod modCrop">
          <ac:chgData name="SERGIO CARLOS PORTARI JUNIOR" userId="58c461ff-7c21-42d2-b5ac-927fd00d7ea6" providerId="ADAL" clId="{2303AB58-CC53-46A1-836B-DCCD9E739879}" dt="2019-04-14T21:55:52.345" v="637" actId="1076"/>
          <ac:picMkLst>
            <pc:docMk/>
            <pc:sldMk cId="1519102903" sldId="280"/>
            <ac:picMk id="3" creationId="{010D0FA5-74AC-4A42-BEC0-19C85E834A82}"/>
          </ac:picMkLst>
        </pc:picChg>
      </pc:sldChg>
      <pc:sldChg chg="addSp delSp modSp add">
        <pc:chgData name="SERGIO CARLOS PORTARI JUNIOR" userId="58c461ff-7c21-42d2-b5ac-927fd00d7ea6" providerId="ADAL" clId="{2303AB58-CC53-46A1-836B-DCCD9E739879}" dt="2019-04-14T23:27:26.340" v="739" actId="14100"/>
        <pc:sldMkLst>
          <pc:docMk/>
          <pc:sldMk cId="3461336876" sldId="281"/>
        </pc:sldMkLst>
        <pc:spChg chg="mod">
          <ac:chgData name="SERGIO CARLOS PORTARI JUNIOR" userId="58c461ff-7c21-42d2-b5ac-927fd00d7ea6" providerId="ADAL" clId="{2303AB58-CC53-46A1-836B-DCCD9E739879}" dt="2019-04-14T22:13:56.231" v="676"/>
          <ac:spMkLst>
            <pc:docMk/>
            <pc:sldMk cId="3461336876" sldId="281"/>
            <ac:spMk id="2" creationId="{EFA8379C-8F5B-4EA6-A844-3C56ED5B3D82}"/>
          </ac:spMkLst>
        </pc:spChg>
        <pc:spChg chg="del">
          <ac:chgData name="SERGIO CARLOS PORTARI JUNIOR" userId="58c461ff-7c21-42d2-b5ac-927fd00d7ea6" providerId="ADAL" clId="{2303AB58-CC53-46A1-836B-DCCD9E739879}" dt="2019-04-14T22:13:21.447" v="668"/>
          <ac:spMkLst>
            <pc:docMk/>
            <pc:sldMk cId="3461336876" sldId="281"/>
            <ac:spMk id="4" creationId="{A18DEB49-EEFA-4906-A36B-EB29D575C3C0}"/>
          </ac:spMkLst>
        </pc:spChg>
        <pc:picChg chg="add mod modCrop">
          <ac:chgData name="SERGIO CARLOS PORTARI JUNIOR" userId="58c461ff-7c21-42d2-b5ac-927fd00d7ea6" providerId="ADAL" clId="{2303AB58-CC53-46A1-836B-DCCD9E739879}" dt="2019-04-14T23:27:12.692" v="735" actId="1076"/>
          <ac:picMkLst>
            <pc:docMk/>
            <pc:sldMk cId="3461336876" sldId="281"/>
            <ac:picMk id="3" creationId="{C9EA8EAD-3613-4763-87B0-348A3BD2F11A}"/>
          </ac:picMkLst>
        </pc:picChg>
        <pc:picChg chg="add mod">
          <ac:chgData name="SERGIO CARLOS PORTARI JUNIOR" userId="58c461ff-7c21-42d2-b5ac-927fd00d7ea6" providerId="ADAL" clId="{2303AB58-CC53-46A1-836B-DCCD9E739879}" dt="2019-04-14T23:27:26.340" v="739" actId="14100"/>
          <ac:picMkLst>
            <pc:docMk/>
            <pc:sldMk cId="3461336876" sldId="281"/>
            <ac:picMk id="5" creationId="{9DCA33FE-1843-4D8A-AA6B-C98285BE7F76}"/>
          </ac:picMkLst>
        </pc:picChg>
      </pc:sldChg>
      <pc:sldChg chg="addSp delSp modSp add">
        <pc:chgData name="SERGIO CARLOS PORTARI JUNIOR" userId="58c461ff-7c21-42d2-b5ac-927fd00d7ea6" providerId="ADAL" clId="{2303AB58-CC53-46A1-836B-DCCD9E739879}" dt="2019-04-14T23:35:38.629" v="765" actId="1076"/>
        <pc:sldMkLst>
          <pc:docMk/>
          <pc:sldMk cId="1900604060" sldId="282"/>
        </pc:sldMkLst>
        <pc:spChg chg="mod">
          <ac:chgData name="SERGIO CARLOS PORTARI JUNIOR" userId="58c461ff-7c21-42d2-b5ac-927fd00d7ea6" providerId="ADAL" clId="{2303AB58-CC53-46A1-836B-DCCD9E739879}" dt="2019-04-14T23:19:36.697" v="724"/>
          <ac:spMkLst>
            <pc:docMk/>
            <pc:sldMk cId="1900604060" sldId="282"/>
            <ac:spMk id="2" creationId="{EFA8379C-8F5B-4EA6-A844-3C56ED5B3D82}"/>
          </ac:spMkLst>
        </pc:spChg>
        <pc:spChg chg="del">
          <ac:chgData name="SERGIO CARLOS PORTARI JUNIOR" userId="58c461ff-7c21-42d2-b5ac-927fd00d7ea6" providerId="ADAL" clId="{2303AB58-CC53-46A1-836B-DCCD9E739879}" dt="2019-04-14T23:18:52.370" v="715"/>
          <ac:spMkLst>
            <pc:docMk/>
            <pc:sldMk cId="1900604060" sldId="282"/>
            <ac:spMk id="4" creationId="{A18DEB49-EEFA-4906-A36B-EB29D575C3C0}"/>
          </ac:spMkLst>
        </pc:spChg>
        <pc:spChg chg="add del mod">
          <ac:chgData name="SERGIO CARLOS PORTARI JUNIOR" userId="58c461ff-7c21-42d2-b5ac-927fd00d7ea6" providerId="ADAL" clId="{2303AB58-CC53-46A1-836B-DCCD9E739879}" dt="2019-04-14T23:34:54.782" v="754"/>
          <ac:spMkLst>
            <pc:docMk/>
            <pc:sldMk cId="1900604060" sldId="282"/>
            <ac:spMk id="6" creationId="{311B4FF9-0CFB-4AE7-8D46-5B1AAA2FB961}"/>
          </ac:spMkLst>
        </pc:spChg>
        <pc:picChg chg="add del mod modCrop">
          <ac:chgData name="SERGIO CARLOS PORTARI JUNIOR" userId="58c461ff-7c21-42d2-b5ac-927fd00d7ea6" providerId="ADAL" clId="{2303AB58-CC53-46A1-836B-DCCD9E739879}" dt="2019-04-14T23:34:34.150" v="752" actId="478"/>
          <ac:picMkLst>
            <pc:docMk/>
            <pc:sldMk cId="1900604060" sldId="282"/>
            <ac:picMk id="3" creationId="{BAB92226-C7F2-4A66-AC79-3AB406CB9E85}"/>
          </ac:picMkLst>
        </pc:picChg>
        <pc:picChg chg="add mod modCrop">
          <ac:chgData name="SERGIO CARLOS PORTARI JUNIOR" userId="58c461ff-7c21-42d2-b5ac-927fd00d7ea6" providerId="ADAL" clId="{2303AB58-CC53-46A1-836B-DCCD9E739879}" dt="2019-04-14T23:35:38.629" v="765" actId="1076"/>
          <ac:picMkLst>
            <pc:docMk/>
            <pc:sldMk cId="1900604060" sldId="282"/>
            <ac:picMk id="7" creationId="{F7669296-29E7-44CC-B691-167C7182ABB7}"/>
          </ac:picMkLst>
        </pc:picChg>
      </pc:sldChg>
      <pc:sldChg chg="addSp delSp modSp add ord">
        <pc:chgData name="SERGIO CARLOS PORTARI JUNIOR" userId="58c461ff-7c21-42d2-b5ac-927fd00d7ea6" providerId="ADAL" clId="{2303AB58-CC53-46A1-836B-DCCD9E739879}" dt="2019-04-14T23:57:10.284" v="779" actId="1076"/>
        <pc:sldMkLst>
          <pc:docMk/>
          <pc:sldMk cId="1075194593" sldId="283"/>
        </pc:sldMkLst>
        <pc:spChg chg="mod">
          <ac:chgData name="SERGIO CARLOS PORTARI JUNIOR" userId="58c461ff-7c21-42d2-b5ac-927fd00d7ea6" providerId="ADAL" clId="{2303AB58-CC53-46A1-836B-DCCD9E739879}" dt="2019-04-14T23:20:10.597" v="727"/>
          <ac:spMkLst>
            <pc:docMk/>
            <pc:sldMk cId="1075194593" sldId="283"/>
            <ac:spMk id="2" creationId="{EFA8379C-8F5B-4EA6-A844-3C56ED5B3D82}"/>
          </ac:spMkLst>
        </pc:spChg>
        <pc:spChg chg="del">
          <ac:chgData name="SERGIO CARLOS PORTARI JUNIOR" userId="58c461ff-7c21-42d2-b5ac-927fd00d7ea6" providerId="ADAL" clId="{2303AB58-CC53-46A1-836B-DCCD9E739879}" dt="2019-04-14T23:26:41.092" v="729"/>
          <ac:spMkLst>
            <pc:docMk/>
            <pc:sldMk cId="1075194593" sldId="283"/>
            <ac:spMk id="4" creationId="{A18DEB49-EEFA-4906-A36B-EB29D575C3C0}"/>
          </ac:spMkLst>
        </pc:spChg>
        <pc:spChg chg="add del mod">
          <ac:chgData name="SERGIO CARLOS PORTARI JUNIOR" userId="58c461ff-7c21-42d2-b5ac-927fd00d7ea6" providerId="ADAL" clId="{2303AB58-CC53-46A1-836B-DCCD9E739879}" dt="2019-04-14T23:28:11.714" v="741"/>
          <ac:spMkLst>
            <pc:docMk/>
            <pc:sldMk cId="1075194593" sldId="283"/>
            <ac:spMk id="5" creationId="{127BCCF7-66BB-4600-B551-0D45E5324CE6}"/>
          </ac:spMkLst>
        </pc:spChg>
        <pc:spChg chg="add del mod">
          <ac:chgData name="SERGIO CARLOS PORTARI JUNIOR" userId="58c461ff-7c21-42d2-b5ac-927fd00d7ea6" providerId="ADAL" clId="{2303AB58-CC53-46A1-836B-DCCD9E739879}" dt="2019-04-14T23:56:26.947" v="769"/>
          <ac:spMkLst>
            <pc:docMk/>
            <pc:sldMk cId="1075194593" sldId="283"/>
            <ac:spMk id="8" creationId="{DCBFB8CE-795D-475D-AEF3-A0DD86101C51}"/>
          </ac:spMkLst>
        </pc:spChg>
        <pc:picChg chg="add del mod modCrop">
          <ac:chgData name="SERGIO CARLOS PORTARI JUNIOR" userId="58c461ff-7c21-42d2-b5ac-927fd00d7ea6" providerId="ADAL" clId="{2303AB58-CC53-46A1-836B-DCCD9E739879}" dt="2019-04-14T23:27:16.949" v="736"/>
          <ac:picMkLst>
            <pc:docMk/>
            <pc:sldMk cId="1075194593" sldId="283"/>
            <ac:picMk id="3" creationId="{ACD99F01-4B29-4107-802E-F4388E54153A}"/>
          </ac:picMkLst>
        </pc:picChg>
        <pc:picChg chg="add del mod modCrop">
          <ac:chgData name="SERGIO CARLOS PORTARI JUNIOR" userId="58c461ff-7c21-42d2-b5ac-927fd00d7ea6" providerId="ADAL" clId="{2303AB58-CC53-46A1-836B-DCCD9E739879}" dt="2019-04-14T23:56:17.154" v="766" actId="478"/>
          <ac:picMkLst>
            <pc:docMk/>
            <pc:sldMk cId="1075194593" sldId="283"/>
            <ac:picMk id="6" creationId="{5E653AA5-B308-4E9F-B721-3F61F17FF7DE}"/>
          </ac:picMkLst>
        </pc:picChg>
        <pc:picChg chg="add mod modCrop">
          <ac:chgData name="SERGIO CARLOS PORTARI JUNIOR" userId="58c461ff-7c21-42d2-b5ac-927fd00d7ea6" providerId="ADAL" clId="{2303AB58-CC53-46A1-836B-DCCD9E739879}" dt="2019-04-14T23:57:10.284" v="779" actId="1076"/>
          <ac:picMkLst>
            <pc:docMk/>
            <pc:sldMk cId="1075194593" sldId="283"/>
            <ac:picMk id="9" creationId="{0E7720C6-C2DE-4B2D-949B-B03DD6DEA9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006B-2460-4945-8632-EC5065CDDEDF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D2CFA-4E8F-4AD9-AA47-52AE98CE94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25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D2CFA-4E8F-4AD9-AA47-52AE98CE94A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86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6AF57D-26B2-401D-81D3-25A55751B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ED8CF2-93FE-4E16-892A-CE382AB0E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C69C123-6EDD-42E8-9ADD-02548630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A7A9A9E-6062-4FDF-87C4-A3929E3D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F50325D-CCB7-44F6-B707-94C46A6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3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80300-02BD-4833-9800-392D568A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2858ADE-5358-47E9-A9B8-73633B08F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BAE716C-9C0E-4F89-872B-71BE2E40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72C23A4-0D4F-47D0-B054-2D3558FB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3A2FDCC-259D-4DAF-B790-F292BE4F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83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BF5EA3C-3F99-4035-90DD-F75557220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FFCD74C-2A3D-4473-A796-292721246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51DEAA7-E0F9-4616-81D9-935D89C4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E21661A-3F41-429E-AFB2-3C0A2040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39A4172-1D2C-468F-82DD-81BA3D71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89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5BCE2A-039C-404A-A474-69981DBB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D8DADAF-E76A-4CE2-8269-D5EF3FF46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79D701-FFC5-4A63-9288-E20C5F3B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A536DBD-05E7-4EA1-9EFD-E9810089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3167A71-46F9-416A-8E8C-6F237520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3D9141-3D53-44D6-9EC2-34D796A4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6970CA4-7228-49A9-AA87-DF99EE8C6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6944D62-24D3-4A03-864B-9173C608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A5BD232-3E22-4010-A442-AAD608AB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05D5F33-7E89-467C-A228-B88D8832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42C770-5983-4ECA-BE4D-9D87C2C9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414A28-C1C2-430C-808F-6AEC01E24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3EB1536-577D-46F7-B070-CE9921B8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8332EBB-3E2B-4CA9-A9A6-CCC1AFDC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ACC6048-1594-4B35-95D2-6C8DF636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B90429E-BCA3-4CA0-B4C0-6B053C95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439C34-F822-478B-98D2-9FE7BDA6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4239FFF-C489-4446-9BA6-592849DC4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D8AB496-0975-4C34-9A3C-20B174A79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C568010-0814-4DC9-A268-6695255F7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962A43B-74F2-47FA-A097-7DB1BDB73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5F9A124-549C-428E-BB91-F477F865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A1DBE5C-E861-499C-B699-EC0CDFE0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8F18189-E762-4FF2-A701-6FD6846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63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E8FEA7-174D-4755-9306-80B675D8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C4DAB0D-64B3-476C-A823-692EF340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7D1C6D0-A4B3-4A6D-964F-9DE2050E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FEEA796-62CF-4FFF-88CE-CDA0EC63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56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EA5736E-A3DE-40AF-BE63-42F0D64E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06920C-8BC4-4911-92B9-64DC4F23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C93B7A5-2A41-4F22-9046-C80C4342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30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0E3768-B6E1-4D7A-B80C-CA97C9BA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921F56-D684-4347-AEEE-9ECEEB90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1D4F18C-DFAE-4197-AC0E-3610E926F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D0143C2-93C8-4BD5-81CB-6475E2A3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E8EC8F9-6D57-4AE9-92AC-4F81BA1D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BA9FB05-37BB-4E69-A31B-E42EEA52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48BBEB-9D2C-44BE-886E-12176C8E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8D4220E-A319-4F1B-B420-29AD7AA01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10A742F-764A-4522-9EB3-E4F53201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6C9CAD5-4D00-429F-9A09-3BBF19E3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FF23EFA-EDC6-47EA-897C-5CBAB9C3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FA38360-ADDA-409C-B05A-442BDC94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21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A234662-DE59-49DF-A14C-0DC30B3F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95DE184-EA5F-4365-82E6-83EC3D86B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2CF4A22-30E0-4816-9470-91C272C88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FDD2-5964-46C7-9025-6BE2FE1B9232}" type="datetimeFigureOut">
              <a:rPr lang="pt-BR" smtClean="0"/>
              <a:t>23/04/2019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8E29EE-16F4-48F6-88BA-689A43929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EAFA4E7-20EE-42BE-BBCF-62E87D28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EDDF-B18D-4559-9DA9-4CDF8896C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41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C4A39A-2C7C-4498-B925-E2E54E310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 fontScale="90000"/>
          </a:bodyPr>
          <a:lstStyle/>
          <a:p>
            <a:r>
              <a:rPr lang="pt-BR" sz="4700" dirty="0">
                <a:solidFill>
                  <a:srgbClr val="FFFFFF"/>
                </a:solidFill>
              </a:rPr>
              <a:t>Acessando MySQL com o </a:t>
            </a:r>
            <a:r>
              <a:rPr lang="pt-BR" sz="4700" dirty="0" err="1">
                <a:solidFill>
                  <a:srgbClr val="FFFFFF"/>
                </a:solidFill>
              </a:rPr>
              <a:t>AppInventor</a:t>
            </a:r>
            <a:r>
              <a:rPr lang="pt-BR" sz="4700" dirty="0">
                <a:solidFill>
                  <a:srgbClr val="FFFFFF"/>
                </a:solidFill>
              </a:rPr>
              <a:t> – Parte 3 –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74B558-AA90-464B-AC3F-862AE2E2B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682079"/>
          </a:xfrm>
        </p:spPr>
        <p:txBody>
          <a:bodyPr>
            <a:normAutofit/>
          </a:bodyPr>
          <a:lstStyle/>
          <a:p>
            <a:r>
              <a:rPr lang="pt-BR" sz="2200">
                <a:solidFill>
                  <a:srgbClr val="FFFFFF"/>
                </a:solidFill>
              </a:rPr>
              <a:t>Prof. Me. Sérgio Carlos Portari Júnior</a:t>
            </a:r>
          </a:p>
        </p:txBody>
      </p:sp>
    </p:spTree>
    <p:extLst>
      <p:ext uri="{BB962C8B-B14F-4D97-AF65-F5344CB8AC3E}">
        <p14:creationId xmlns:p14="http://schemas.microsoft.com/office/powerpoint/2010/main" val="192809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- </a:t>
            </a:r>
            <a:r>
              <a:rPr lang="pt-BR" dirty="0" err="1"/>
              <a:t>alteracao</a:t>
            </a:r>
            <a:endParaRPr lang="pt-B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t="32537" r="18871" b="32788"/>
          <a:stretch/>
        </p:blipFill>
        <p:spPr bwMode="auto">
          <a:xfrm>
            <a:off x="278272" y="1917645"/>
            <a:ext cx="8725667" cy="266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2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- </a:t>
            </a:r>
            <a:r>
              <a:rPr lang="pt-BR" dirty="0" err="1"/>
              <a:t>alteracao</a:t>
            </a:r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0E7720C6-C2DE-4B2D-949B-B03DD6DEA9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219" t="25063" r="9850" b="23821"/>
          <a:stretch/>
        </p:blipFill>
        <p:spPr>
          <a:xfrm>
            <a:off x="363922" y="1507955"/>
            <a:ext cx="8484522" cy="34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9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- </a:t>
            </a:r>
            <a:r>
              <a:rPr lang="pt-BR" dirty="0" err="1"/>
              <a:t>alteracao</a:t>
            </a: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F7669296-29E7-44CC-B691-167C7182AB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074" t="25347" r="25877" b="18426"/>
          <a:stretch/>
        </p:blipFill>
        <p:spPr>
          <a:xfrm>
            <a:off x="174664" y="1260390"/>
            <a:ext cx="8615097" cy="52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0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6801FE-432E-4F6A-956E-54331024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Altera_user.php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A533D2-A78C-4A5C-9FED-286D9CABC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634" y="1446486"/>
            <a:ext cx="4252840" cy="50463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4000" dirty="0"/>
              <a:t>&lt;?</a:t>
            </a:r>
            <a:r>
              <a:rPr lang="pt-BR" sz="4000" dirty="0" err="1"/>
              <a:t>php</a:t>
            </a:r>
            <a:endParaRPr lang="pt-BR" sz="4000" dirty="0"/>
          </a:p>
          <a:p>
            <a:pPr marL="0" indent="0">
              <a:buNone/>
            </a:pPr>
            <a:r>
              <a:rPr lang="pt-BR" sz="4000" dirty="0"/>
              <a:t>include("</a:t>
            </a:r>
            <a:r>
              <a:rPr lang="pt-BR" sz="4000" dirty="0" err="1"/>
              <a:t>conexao.php</a:t>
            </a:r>
            <a:r>
              <a:rPr lang="pt-BR" sz="4000" dirty="0"/>
              <a:t>");</a:t>
            </a:r>
          </a:p>
          <a:p>
            <a:pPr marL="0" indent="0">
              <a:buNone/>
            </a:pPr>
            <a:r>
              <a:rPr lang="pt-BR" sz="4000" dirty="0"/>
              <a:t>$</a:t>
            </a:r>
            <a:r>
              <a:rPr lang="pt-BR" sz="4000" dirty="0" err="1"/>
              <a:t>sql</a:t>
            </a:r>
            <a:r>
              <a:rPr lang="pt-BR" sz="4000" dirty="0"/>
              <a:t>=$</a:t>
            </a:r>
            <a:r>
              <a:rPr lang="pt-BR" sz="4000" dirty="0" err="1"/>
              <a:t>conex</a:t>
            </a:r>
            <a:r>
              <a:rPr lang="pt-BR" sz="4000" dirty="0"/>
              <a:t>-&gt;query("update </a:t>
            </a:r>
            <a:r>
              <a:rPr lang="pt-BR" sz="4000" dirty="0" err="1"/>
              <a:t>usuarios</a:t>
            </a:r>
            <a:r>
              <a:rPr lang="pt-BR" sz="4000" dirty="0"/>
              <a:t> set </a:t>
            </a:r>
            <a:r>
              <a:rPr lang="pt-BR" sz="4000" dirty="0" err="1"/>
              <a:t>usr</a:t>
            </a:r>
            <a:r>
              <a:rPr lang="pt-BR" sz="4000" dirty="0"/>
              <a:t> = '".$_REQUEST['</a:t>
            </a:r>
            <a:r>
              <a:rPr lang="pt-BR" sz="4000" dirty="0" err="1"/>
              <a:t>usr_alterar</a:t>
            </a:r>
            <a:r>
              <a:rPr lang="pt-BR" sz="4000" dirty="0"/>
              <a:t>']."', </a:t>
            </a:r>
            <a:r>
              <a:rPr lang="pt-BR" sz="4000" dirty="0" err="1"/>
              <a:t>pwd</a:t>
            </a:r>
            <a:r>
              <a:rPr lang="pt-BR" sz="4000" dirty="0"/>
              <a:t>='".$_REQUEST['</a:t>
            </a:r>
            <a:r>
              <a:rPr lang="pt-BR" sz="4000" dirty="0" err="1"/>
              <a:t>pwd_alterar</a:t>
            </a:r>
            <a:r>
              <a:rPr lang="pt-BR" sz="4000" dirty="0"/>
              <a:t>']."' </a:t>
            </a:r>
            <a:r>
              <a:rPr lang="pt-BR" sz="4000" dirty="0" err="1"/>
              <a:t>where</a:t>
            </a:r>
            <a:r>
              <a:rPr lang="pt-BR" sz="4000" dirty="0"/>
              <a:t> </a:t>
            </a:r>
            <a:r>
              <a:rPr lang="pt-BR" sz="4000" dirty="0" err="1"/>
              <a:t>usr</a:t>
            </a:r>
            <a:r>
              <a:rPr lang="pt-BR" sz="4000" dirty="0"/>
              <a:t>='".$_REQUEST['</a:t>
            </a:r>
            <a:r>
              <a:rPr lang="pt-BR" sz="4000" dirty="0" err="1"/>
              <a:t>nome_usr</a:t>
            </a:r>
            <a:r>
              <a:rPr lang="pt-BR" sz="4000" dirty="0"/>
              <a:t>']."'" );</a:t>
            </a:r>
          </a:p>
          <a:p>
            <a:pPr marL="0" indent="0">
              <a:buNone/>
            </a:pPr>
            <a:r>
              <a:rPr lang="pt-BR" sz="4000" dirty="0"/>
              <a:t> </a:t>
            </a:r>
          </a:p>
          <a:p>
            <a:pPr marL="0" indent="0">
              <a:buNone/>
            </a:pPr>
            <a:r>
              <a:rPr lang="pt-BR" sz="4000" dirty="0" err="1"/>
              <a:t>if</a:t>
            </a:r>
            <a:r>
              <a:rPr lang="pt-BR" sz="4000" dirty="0"/>
              <a:t> (!$</a:t>
            </a:r>
            <a:r>
              <a:rPr lang="pt-BR" sz="4000" dirty="0" err="1"/>
              <a:t>sql</a:t>
            </a:r>
            <a:r>
              <a:rPr lang="pt-BR" sz="4000" dirty="0"/>
              <a:t>) </a:t>
            </a:r>
          </a:p>
          <a:p>
            <a:pPr marL="0" indent="0">
              <a:buNone/>
            </a:pPr>
            <a:r>
              <a:rPr lang="pt-BR" sz="4000" dirty="0"/>
              <a:t>    die('Impossível conectar');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//verifica se foi inserido corretamente</a:t>
            </a:r>
          </a:p>
          <a:p>
            <a:pPr marL="0" indent="0">
              <a:buNone/>
            </a:pPr>
            <a:r>
              <a:rPr lang="pt-BR" sz="4000" dirty="0"/>
              <a:t>$</a:t>
            </a:r>
            <a:r>
              <a:rPr lang="pt-BR" sz="4000" dirty="0" err="1"/>
              <a:t>sql</a:t>
            </a:r>
            <a:r>
              <a:rPr lang="pt-BR" sz="4000" dirty="0"/>
              <a:t>=$</a:t>
            </a:r>
            <a:r>
              <a:rPr lang="pt-BR" sz="4000" dirty="0" err="1"/>
              <a:t>conex</a:t>
            </a:r>
            <a:r>
              <a:rPr lang="pt-BR" sz="4000" dirty="0"/>
              <a:t>-&gt;query("SELECT * FROM  </a:t>
            </a:r>
            <a:r>
              <a:rPr lang="pt-BR" sz="4000" dirty="0" err="1"/>
              <a:t>usuarios</a:t>
            </a:r>
            <a:r>
              <a:rPr lang="pt-BR" sz="4000" dirty="0"/>
              <a:t> </a:t>
            </a:r>
            <a:r>
              <a:rPr lang="pt-BR" sz="4000" dirty="0" err="1"/>
              <a:t>where</a:t>
            </a:r>
            <a:r>
              <a:rPr lang="pt-BR" sz="4000" dirty="0"/>
              <a:t> </a:t>
            </a:r>
            <a:r>
              <a:rPr lang="pt-BR" sz="4000" dirty="0" err="1"/>
              <a:t>usr</a:t>
            </a:r>
            <a:r>
              <a:rPr lang="pt-BR" sz="4000" dirty="0"/>
              <a:t>='".$_REQUEST['</a:t>
            </a:r>
            <a:r>
              <a:rPr lang="pt-BR" sz="4000" dirty="0" err="1"/>
              <a:t>usr_alterar</a:t>
            </a:r>
            <a:r>
              <a:rPr lang="pt-BR" sz="4000" dirty="0"/>
              <a:t>']."' </a:t>
            </a:r>
            <a:r>
              <a:rPr lang="pt-BR" sz="4000" dirty="0" err="1"/>
              <a:t>and</a:t>
            </a:r>
            <a:r>
              <a:rPr lang="pt-BR" sz="4000" dirty="0"/>
              <a:t> </a:t>
            </a:r>
            <a:r>
              <a:rPr lang="pt-BR" sz="4000" dirty="0" err="1"/>
              <a:t>pwd</a:t>
            </a:r>
            <a:r>
              <a:rPr lang="pt-BR" sz="4000" dirty="0"/>
              <a:t>='".$_REQUEST['</a:t>
            </a:r>
            <a:r>
              <a:rPr lang="pt-BR" sz="4000" dirty="0" err="1"/>
              <a:t>pwd_alterar</a:t>
            </a:r>
            <a:r>
              <a:rPr lang="pt-BR" sz="4000" dirty="0"/>
              <a:t>']."'" );</a:t>
            </a:r>
          </a:p>
          <a:p>
            <a:pPr marL="0" indent="0">
              <a:buNone/>
            </a:pPr>
            <a:r>
              <a:rPr lang="pt-BR" sz="4000" dirty="0"/>
              <a:t> </a:t>
            </a:r>
          </a:p>
          <a:p>
            <a:pPr marL="0" indent="0">
              <a:buNone/>
            </a:pPr>
            <a:r>
              <a:rPr lang="pt-BR" sz="4000" dirty="0" err="1"/>
              <a:t>if</a:t>
            </a:r>
            <a:r>
              <a:rPr lang="pt-BR" sz="4000" dirty="0"/>
              <a:t> (!$</a:t>
            </a:r>
            <a:r>
              <a:rPr lang="pt-BR" sz="4000" dirty="0" err="1"/>
              <a:t>sql</a:t>
            </a:r>
            <a:r>
              <a:rPr lang="pt-BR" sz="4000" dirty="0"/>
              <a:t>) {</a:t>
            </a:r>
          </a:p>
          <a:p>
            <a:pPr marL="0" indent="0">
              <a:buNone/>
            </a:pPr>
            <a:r>
              <a:rPr lang="pt-BR" sz="4000" dirty="0"/>
              <a:t>    die('Impossível conectar');</a:t>
            </a:r>
          </a:p>
          <a:p>
            <a:pPr marL="0" indent="0">
              <a:buNone/>
            </a:pPr>
            <a:r>
              <a:rPr lang="pt-BR" sz="4000" dirty="0"/>
              <a:t>}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EF955C4-D8B8-4BA5-AD5B-2A0078397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8942" y="364496"/>
            <a:ext cx="3127424" cy="5529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/>
              <a:t> //recupera dados encontrados</a:t>
            </a:r>
          </a:p>
          <a:p>
            <a:pPr marL="0" indent="0">
              <a:buNone/>
            </a:pPr>
            <a:r>
              <a:rPr lang="pt-BR" sz="1600" dirty="0" err="1"/>
              <a:t>if</a:t>
            </a:r>
            <a:r>
              <a:rPr lang="pt-BR" sz="1600" dirty="0"/>
              <a:t>($</a:t>
            </a:r>
            <a:r>
              <a:rPr lang="pt-BR" sz="1600" dirty="0" err="1"/>
              <a:t>row_cnt</a:t>
            </a:r>
            <a:r>
              <a:rPr lang="pt-BR" sz="1600" dirty="0"/>
              <a:t> = $</a:t>
            </a:r>
            <a:r>
              <a:rPr lang="pt-BR" sz="1600" dirty="0" err="1"/>
              <a:t>sql</a:t>
            </a:r>
            <a:r>
              <a:rPr lang="pt-BR" sz="1600" dirty="0"/>
              <a:t>-&gt;</a:t>
            </a:r>
            <a:r>
              <a:rPr lang="pt-BR" sz="1600" dirty="0" err="1"/>
              <a:t>num_rows</a:t>
            </a:r>
            <a:r>
              <a:rPr lang="pt-BR" sz="1600" dirty="0"/>
              <a:t>&gt;0){</a:t>
            </a:r>
          </a:p>
          <a:p>
            <a:pPr marL="0" indent="0">
              <a:buNone/>
            </a:pPr>
            <a:r>
              <a:rPr lang="pt-BR" sz="1600" dirty="0"/>
              <a:t>       </a:t>
            </a:r>
            <a:r>
              <a:rPr lang="pt-BR" sz="1600" dirty="0" err="1"/>
              <a:t>echo</a:t>
            </a:r>
            <a:r>
              <a:rPr lang="pt-BR" sz="1600" dirty="0"/>
              <a:t> "</a:t>
            </a:r>
            <a:r>
              <a:rPr lang="pt-BR" sz="1600" dirty="0" err="1"/>
              <a:t>login_ok</a:t>
            </a:r>
            <a:r>
              <a:rPr lang="pt-BR" sz="1600" dirty="0"/>
              <a:t>,";</a:t>
            </a:r>
          </a:p>
          <a:p>
            <a:pPr marL="0" indent="0">
              <a:buNone/>
            </a:pPr>
            <a:r>
              <a:rPr lang="pt-BR" sz="1600" dirty="0"/>
              <a:t>        $fila = $</a:t>
            </a:r>
            <a:r>
              <a:rPr lang="pt-BR" sz="1600" dirty="0" err="1"/>
              <a:t>sql</a:t>
            </a:r>
            <a:r>
              <a:rPr lang="pt-BR" sz="1600" dirty="0"/>
              <a:t>-&gt;</a:t>
            </a:r>
            <a:r>
              <a:rPr lang="pt-BR" sz="1600" dirty="0" err="1"/>
              <a:t>fetch_array</a:t>
            </a:r>
            <a:r>
              <a:rPr lang="pt-BR" sz="1600" dirty="0"/>
              <a:t>(MYSQLI_ASSOC);</a:t>
            </a:r>
          </a:p>
          <a:p>
            <a:pPr marL="0" indent="0">
              <a:buNone/>
            </a:pPr>
            <a:r>
              <a:rPr lang="pt-BR" sz="1600" dirty="0"/>
              <a:t>         </a:t>
            </a:r>
            <a:r>
              <a:rPr lang="pt-BR" sz="1600" dirty="0" err="1"/>
              <a:t>echo</a:t>
            </a:r>
            <a:r>
              <a:rPr lang="pt-BR" sz="1600" dirty="0"/>
              <a:t> $fila['id'];</a:t>
            </a:r>
          </a:p>
          <a:p>
            <a:pPr marL="0" indent="0">
              <a:buNone/>
            </a:pPr>
            <a:r>
              <a:rPr lang="pt-BR" sz="1600" dirty="0"/>
              <a:t>        </a:t>
            </a:r>
            <a:r>
              <a:rPr lang="pt-BR" sz="1600" dirty="0" err="1"/>
              <a:t>echo</a:t>
            </a:r>
            <a:r>
              <a:rPr lang="pt-BR" sz="1600" dirty="0"/>
              <a:t> ",";</a:t>
            </a:r>
          </a:p>
          <a:p>
            <a:pPr marL="0" indent="0">
              <a:buNone/>
            </a:pPr>
            <a:r>
              <a:rPr lang="pt-BR" sz="1600" dirty="0"/>
              <a:t>        </a:t>
            </a:r>
            <a:r>
              <a:rPr lang="pt-BR" sz="1600" dirty="0" err="1"/>
              <a:t>echo</a:t>
            </a:r>
            <a:r>
              <a:rPr lang="pt-BR" sz="1600" dirty="0"/>
              <a:t> $fila['</a:t>
            </a:r>
            <a:r>
              <a:rPr lang="pt-BR" sz="1600" dirty="0" err="1"/>
              <a:t>usr</a:t>
            </a:r>
            <a:r>
              <a:rPr lang="pt-BR" sz="1600" dirty="0"/>
              <a:t>'];</a:t>
            </a:r>
          </a:p>
          <a:p>
            <a:pPr marL="0" indent="0">
              <a:buNone/>
            </a:pPr>
            <a:r>
              <a:rPr lang="pt-BR" sz="1600" dirty="0"/>
              <a:t>        </a:t>
            </a:r>
            <a:r>
              <a:rPr lang="pt-BR" sz="1600" dirty="0" err="1"/>
              <a:t>echo</a:t>
            </a:r>
            <a:r>
              <a:rPr lang="pt-BR" sz="1600" dirty="0"/>
              <a:t> ",";</a:t>
            </a:r>
          </a:p>
          <a:p>
            <a:pPr marL="0" indent="0">
              <a:buNone/>
            </a:pPr>
            <a:r>
              <a:rPr lang="pt-BR" sz="1600" dirty="0"/>
              <a:t>        </a:t>
            </a:r>
            <a:r>
              <a:rPr lang="pt-BR" sz="1600" dirty="0" err="1"/>
              <a:t>echo</a:t>
            </a:r>
            <a:r>
              <a:rPr lang="pt-BR" sz="1600" dirty="0"/>
              <a:t> $fila['</a:t>
            </a:r>
            <a:r>
              <a:rPr lang="pt-BR" sz="1600" dirty="0" err="1"/>
              <a:t>pwd</a:t>
            </a:r>
            <a:r>
              <a:rPr lang="pt-BR" sz="1600" dirty="0"/>
              <a:t>'];</a:t>
            </a:r>
          </a:p>
          <a:p>
            <a:pPr marL="0" indent="0">
              <a:buNone/>
            </a:pPr>
            <a:r>
              <a:rPr lang="pt-BR" sz="1600" dirty="0"/>
              <a:t>    }</a:t>
            </a:r>
          </a:p>
          <a:p>
            <a:pPr marL="0" indent="0">
              <a:buNone/>
            </a:pPr>
            <a:r>
              <a:rPr lang="pt-BR" sz="1600" dirty="0" err="1"/>
              <a:t>else</a:t>
            </a:r>
            <a:r>
              <a:rPr lang="pt-BR" sz="1600" dirty="0"/>
              <a:t>{</a:t>
            </a:r>
          </a:p>
          <a:p>
            <a:pPr marL="0" indent="0">
              <a:buNone/>
            </a:pPr>
            <a:r>
              <a:rPr lang="pt-BR" sz="1600" dirty="0"/>
              <a:t>    </a:t>
            </a:r>
            <a:r>
              <a:rPr lang="pt-BR" sz="1600" dirty="0" err="1"/>
              <a:t>echo</a:t>
            </a:r>
            <a:r>
              <a:rPr lang="pt-BR" sz="1600" dirty="0"/>
              <a:t> "</a:t>
            </a:r>
            <a:r>
              <a:rPr lang="pt-BR" sz="1600" dirty="0" err="1"/>
              <a:t>error_login</a:t>
            </a:r>
            <a:r>
              <a:rPr lang="pt-BR" sz="1600" dirty="0"/>
              <a:t>";</a:t>
            </a:r>
          </a:p>
          <a:p>
            <a:pPr marL="0" indent="0">
              <a:buNone/>
            </a:pPr>
            <a:r>
              <a:rPr lang="pt-BR" sz="1600" dirty="0"/>
              <a:t>}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dirty="0"/>
              <a:t>$</a:t>
            </a:r>
            <a:r>
              <a:rPr lang="pt-BR" sz="1600" dirty="0" err="1"/>
              <a:t>sql</a:t>
            </a:r>
            <a:r>
              <a:rPr lang="pt-BR" sz="1600" dirty="0"/>
              <a:t>-&gt;</a:t>
            </a:r>
            <a:r>
              <a:rPr lang="pt-BR" sz="1600" dirty="0" err="1"/>
              <a:t>free</a:t>
            </a:r>
            <a:r>
              <a:rPr lang="pt-BR" sz="1600" dirty="0"/>
              <a:t>();</a:t>
            </a:r>
          </a:p>
          <a:p>
            <a:pPr marL="0" indent="0">
              <a:buNone/>
            </a:pPr>
            <a:r>
              <a:rPr lang="pt-BR" sz="1600" dirty="0"/>
              <a:t>$</a:t>
            </a:r>
            <a:r>
              <a:rPr lang="pt-BR" sz="1600" dirty="0" err="1"/>
              <a:t>conex</a:t>
            </a:r>
            <a:r>
              <a:rPr lang="pt-BR" sz="1600" dirty="0"/>
              <a:t>-&gt;close();</a:t>
            </a:r>
          </a:p>
          <a:p>
            <a:pPr marL="0" indent="0">
              <a:buNone/>
            </a:pPr>
            <a:r>
              <a:rPr lang="pt-BR" sz="1600" dirty="0"/>
              <a:t>?&gt;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226B68FE-53BF-42B0-81B0-E4638C23E8CD}"/>
              </a:ext>
            </a:extLst>
          </p:cNvPr>
          <p:cNvCxnSpPr/>
          <p:nvPr/>
        </p:nvCxnSpPr>
        <p:spPr>
          <a:xfrm flipH="1">
            <a:off x="4881490" y="140677"/>
            <a:ext cx="154744" cy="6246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4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1002AA-5F3C-4B45-990F-0D3879AE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68"/>
            <a:ext cx="7886700" cy="1325563"/>
          </a:xfrm>
        </p:spPr>
        <p:txBody>
          <a:bodyPr/>
          <a:lstStyle/>
          <a:p>
            <a:r>
              <a:rPr lang="pt-BR" dirty="0" err="1"/>
              <a:t>lista_user.php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E73996C-A779-46C4-9EDD-482706C69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09" y="1336431"/>
            <a:ext cx="5289443" cy="5317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/>
              <a:t>&lt;?</a:t>
            </a:r>
            <a:r>
              <a:rPr lang="pt-BR" sz="2000" dirty="0" err="1"/>
              <a:t>php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include("</a:t>
            </a:r>
            <a:r>
              <a:rPr lang="pt-BR" sz="2000" dirty="0" err="1"/>
              <a:t>conexao.php</a:t>
            </a:r>
            <a:r>
              <a:rPr lang="pt-BR" sz="2000" dirty="0"/>
              <a:t>");</a:t>
            </a:r>
          </a:p>
          <a:p>
            <a:pPr marL="0" indent="0">
              <a:buNone/>
            </a:pPr>
            <a:r>
              <a:rPr lang="pt-BR" sz="2000" dirty="0"/>
              <a:t>$</a:t>
            </a:r>
            <a:r>
              <a:rPr lang="pt-BR" sz="2000" dirty="0" err="1"/>
              <a:t>sql</a:t>
            </a:r>
            <a:r>
              <a:rPr lang="pt-BR" sz="2000" dirty="0"/>
              <a:t>=$</a:t>
            </a:r>
            <a:r>
              <a:rPr lang="pt-BR" sz="2000" dirty="0" err="1"/>
              <a:t>conex</a:t>
            </a:r>
            <a:r>
              <a:rPr lang="pt-BR" sz="2000" dirty="0"/>
              <a:t>-&gt;query("SELECT * FROM </a:t>
            </a:r>
            <a:r>
              <a:rPr lang="pt-BR" sz="2000" dirty="0" err="1"/>
              <a:t>usuarios</a:t>
            </a:r>
            <a:r>
              <a:rPr lang="pt-BR" sz="2000" dirty="0"/>
              <a:t> </a:t>
            </a:r>
            <a:r>
              <a:rPr lang="pt-BR" sz="2000" dirty="0" err="1"/>
              <a:t>order</a:t>
            </a:r>
            <a:r>
              <a:rPr lang="pt-BR" sz="2000" dirty="0"/>
              <a:t> </a:t>
            </a:r>
            <a:r>
              <a:rPr lang="pt-BR" sz="2000" dirty="0" err="1"/>
              <a:t>by</a:t>
            </a:r>
            <a:r>
              <a:rPr lang="pt-BR" sz="2000" dirty="0"/>
              <a:t> </a:t>
            </a:r>
            <a:r>
              <a:rPr lang="pt-BR" sz="2000" dirty="0" err="1"/>
              <a:t>usr</a:t>
            </a:r>
            <a:r>
              <a:rPr lang="pt-BR" sz="2000" dirty="0"/>
              <a:t>");</a:t>
            </a:r>
          </a:p>
          <a:p>
            <a:pPr marL="0" indent="0">
              <a:buNone/>
            </a:pPr>
            <a:r>
              <a:rPr lang="pt-BR" sz="2000" dirty="0"/>
              <a:t> //verifica se a consulta foi executada</a:t>
            </a:r>
          </a:p>
          <a:p>
            <a:pPr marL="0" indent="0">
              <a:buNone/>
            </a:pPr>
            <a:r>
              <a:rPr lang="pt-BR" sz="2000" dirty="0" err="1"/>
              <a:t>if</a:t>
            </a:r>
            <a:r>
              <a:rPr lang="pt-BR" sz="2000" dirty="0"/>
              <a:t> (!$</a:t>
            </a:r>
            <a:r>
              <a:rPr lang="pt-BR" sz="2000" dirty="0" err="1"/>
              <a:t>sql</a:t>
            </a:r>
            <a:r>
              <a:rPr lang="pt-BR" sz="2000" dirty="0"/>
              <a:t>) {</a:t>
            </a:r>
          </a:p>
          <a:p>
            <a:pPr marL="0" indent="0">
              <a:buNone/>
            </a:pPr>
            <a:r>
              <a:rPr lang="pt-BR" sz="2000" dirty="0"/>
              <a:t>    die('Impossível conectar');</a:t>
            </a:r>
          </a:p>
          <a:p>
            <a:pPr marL="0" indent="0">
              <a:buNone/>
            </a:pPr>
            <a:r>
              <a:rPr lang="pt-BR" sz="2000" dirty="0"/>
              <a:t>}</a:t>
            </a:r>
          </a:p>
          <a:p>
            <a:pPr marL="0" indent="0">
              <a:buNone/>
            </a:pPr>
            <a:r>
              <a:rPr lang="pt-BR" sz="2000" dirty="0"/>
              <a:t>// verifica se retornou registro e mostrar dados</a:t>
            </a:r>
          </a:p>
          <a:p>
            <a:pPr marL="0" indent="0">
              <a:buNone/>
            </a:pPr>
            <a:r>
              <a:rPr lang="pt-BR" sz="2000" dirty="0" err="1"/>
              <a:t>if</a:t>
            </a:r>
            <a:r>
              <a:rPr lang="pt-BR" sz="2000" dirty="0"/>
              <a:t>($</a:t>
            </a:r>
            <a:r>
              <a:rPr lang="pt-BR" sz="2000" dirty="0" err="1"/>
              <a:t>row_cnt</a:t>
            </a:r>
            <a:r>
              <a:rPr lang="pt-BR" sz="2000" dirty="0"/>
              <a:t> = $</a:t>
            </a:r>
            <a:r>
              <a:rPr lang="pt-BR" sz="2000" dirty="0" err="1"/>
              <a:t>sql</a:t>
            </a:r>
            <a:r>
              <a:rPr lang="pt-BR" sz="2000" dirty="0"/>
              <a:t>-&gt;</a:t>
            </a:r>
            <a:r>
              <a:rPr lang="pt-BR" sz="2000" dirty="0" err="1"/>
              <a:t>num_rows</a:t>
            </a:r>
            <a:r>
              <a:rPr lang="pt-BR" sz="2000" dirty="0"/>
              <a:t>&gt;0){</a:t>
            </a:r>
          </a:p>
          <a:p>
            <a:pPr marL="0" indent="0">
              <a:buNone/>
            </a:pPr>
            <a:r>
              <a:rPr lang="pt-BR" sz="2000" dirty="0"/>
              <a:t>       </a:t>
            </a:r>
            <a:r>
              <a:rPr lang="pt-BR" sz="2000" dirty="0" err="1"/>
              <a:t>echo</a:t>
            </a:r>
            <a:r>
              <a:rPr lang="pt-BR" sz="2000" dirty="0"/>
              <a:t> "</a:t>
            </a:r>
            <a:r>
              <a:rPr lang="pt-BR" sz="2000" dirty="0" err="1"/>
              <a:t>login_ok</a:t>
            </a:r>
            <a:r>
              <a:rPr lang="pt-BR" sz="2000" dirty="0"/>
              <a:t>,";</a:t>
            </a:r>
          </a:p>
          <a:p>
            <a:pPr marL="0" indent="0">
              <a:buNone/>
            </a:pPr>
            <a:r>
              <a:rPr lang="pt-BR" sz="2000" dirty="0"/>
              <a:t>       </a:t>
            </a:r>
            <a:r>
              <a:rPr lang="pt-BR" sz="2000" dirty="0" err="1"/>
              <a:t>echo</a:t>
            </a:r>
            <a:r>
              <a:rPr lang="pt-BR" sz="2000" dirty="0"/>
              <a:t> $</a:t>
            </a:r>
            <a:r>
              <a:rPr lang="pt-BR" sz="2000" dirty="0" err="1"/>
              <a:t>row_cnt</a:t>
            </a:r>
            <a:r>
              <a:rPr lang="pt-BR" sz="2000" dirty="0"/>
              <a:t> = $</a:t>
            </a:r>
            <a:r>
              <a:rPr lang="pt-BR" sz="2000" dirty="0" err="1"/>
              <a:t>sql</a:t>
            </a:r>
            <a:r>
              <a:rPr lang="pt-BR" sz="2000" dirty="0"/>
              <a:t>-&gt;</a:t>
            </a:r>
            <a:r>
              <a:rPr lang="pt-BR" sz="2000" dirty="0" err="1"/>
              <a:t>num_rows</a:t>
            </a:r>
            <a:r>
              <a:rPr lang="pt-BR" sz="2000" dirty="0"/>
              <a:t>;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err="1"/>
              <a:t>while</a:t>
            </a:r>
            <a:r>
              <a:rPr lang="pt-BR" sz="2000" dirty="0"/>
              <a:t>($fila = $</a:t>
            </a:r>
            <a:r>
              <a:rPr lang="pt-BR" sz="2000" dirty="0" err="1"/>
              <a:t>sql</a:t>
            </a:r>
            <a:r>
              <a:rPr lang="pt-BR" sz="2000" dirty="0"/>
              <a:t>-&gt;</a:t>
            </a:r>
            <a:r>
              <a:rPr lang="pt-BR" sz="2000" dirty="0" err="1"/>
              <a:t>fetch_array</a:t>
            </a:r>
            <a:r>
              <a:rPr lang="pt-BR" sz="2000" dirty="0"/>
              <a:t>(MYSQLI_ASSOC))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CC6BAA1-E286-40A3-9850-E76D88EF4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6061" y="1188721"/>
            <a:ext cx="3727937" cy="54441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4400" dirty="0"/>
              <a:t>       {</a:t>
            </a:r>
          </a:p>
          <a:p>
            <a:pPr marL="0" indent="0">
              <a:buNone/>
            </a:pPr>
            <a:r>
              <a:rPr lang="pt-BR" sz="4400" dirty="0"/>
              <a:t>      </a:t>
            </a:r>
            <a:r>
              <a:rPr lang="pt-BR" sz="3800" dirty="0" err="1"/>
              <a:t>echo</a:t>
            </a:r>
            <a:r>
              <a:rPr lang="pt-BR" sz="3800" dirty="0"/>
              <a:t> ",".$fila['id'].",";</a:t>
            </a:r>
          </a:p>
          <a:p>
            <a:pPr marL="0" indent="0">
              <a:buNone/>
            </a:pPr>
            <a:r>
              <a:rPr lang="pt-BR" sz="3800" dirty="0"/>
              <a:t>       </a:t>
            </a:r>
            <a:r>
              <a:rPr lang="pt-BR" sz="3800" dirty="0" err="1"/>
              <a:t>echo</a:t>
            </a:r>
            <a:r>
              <a:rPr lang="pt-BR" sz="3800" dirty="0"/>
              <a:t> $fila['</a:t>
            </a:r>
            <a:r>
              <a:rPr lang="pt-BR" sz="3800" dirty="0" err="1"/>
              <a:t>usr</a:t>
            </a:r>
            <a:r>
              <a:rPr lang="pt-BR" sz="3800" dirty="0"/>
              <a:t>'].",";</a:t>
            </a:r>
          </a:p>
          <a:p>
            <a:pPr marL="0" indent="0">
              <a:buNone/>
            </a:pPr>
            <a:r>
              <a:rPr lang="pt-BR" sz="3800" dirty="0"/>
              <a:t>       </a:t>
            </a:r>
            <a:r>
              <a:rPr lang="pt-BR" sz="3800" dirty="0" err="1"/>
              <a:t>echo</a:t>
            </a:r>
            <a:r>
              <a:rPr lang="pt-BR" sz="3800" dirty="0"/>
              <a:t> $fila['</a:t>
            </a:r>
            <a:r>
              <a:rPr lang="pt-BR" sz="3800" dirty="0" err="1"/>
              <a:t>pwd</a:t>
            </a:r>
            <a:r>
              <a:rPr lang="pt-BR" sz="3800" dirty="0"/>
              <a:t>’];</a:t>
            </a:r>
          </a:p>
          <a:p>
            <a:pPr marL="0" indent="0">
              <a:buNone/>
            </a:pPr>
            <a:r>
              <a:rPr lang="pt-BR" sz="4400" dirty="0"/>
              <a:t>      }</a:t>
            </a:r>
          </a:p>
          <a:p>
            <a:pPr marL="0" indent="0">
              <a:buNone/>
            </a:pPr>
            <a:r>
              <a:rPr lang="pt-BR" sz="4400" dirty="0"/>
              <a:t>    }</a:t>
            </a:r>
          </a:p>
          <a:p>
            <a:pPr marL="0" indent="0">
              <a:buNone/>
            </a:pPr>
            <a:r>
              <a:rPr lang="pt-BR" sz="4400" dirty="0" err="1"/>
              <a:t>else</a:t>
            </a:r>
            <a:r>
              <a:rPr lang="pt-BR" sz="4400" dirty="0"/>
              <a:t>{</a:t>
            </a:r>
          </a:p>
          <a:p>
            <a:pPr marL="0" indent="0">
              <a:buNone/>
            </a:pPr>
            <a:r>
              <a:rPr lang="pt-BR" sz="4400" dirty="0"/>
              <a:t>    </a:t>
            </a:r>
            <a:r>
              <a:rPr lang="pt-BR" sz="4400" dirty="0" err="1"/>
              <a:t>echo</a:t>
            </a:r>
            <a:r>
              <a:rPr lang="pt-BR" sz="4400" dirty="0"/>
              <a:t> "</a:t>
            </a:r>
            <a:r>
              <a:rPr lang="pt-BR" sz="4400" dirty="0" err="1"/>
              <a:t>error_login</a:t>
            </a:r>
            <a:r>
              <a:rPr lang="pt-BR" sz="4400" dirty="0"/>
              <a:t>";</a:t>
            </a:r>
          </a:p>
          <a:p>
            <a:pPr marL="0" indent="0">
              <a:buNone/>
            </a:pPr>
            <a:r>
              <a:rPr lang="pt-BR" sz="4400" dirty="0"/>
              <a:t>}</a:t>
            </a:r>
          </a:p>
          <a:p>
            <a:pPr marL="0" indent="0">
              <a:buNone/>
            </a:pPr>
            <a:r>
              <a:rPr lang="pt-BR" sz="4400" dirty="0"/>
              <a:t>$</a:t>
            </a:r>
            <a:r>
              <a:rPr lang="pt-BR" sz="4400" dirty="0" err="1"/>
              <a:t>sql</a:t>
            </a:r>
            <a:r>
              <a:rPr lang="pt-BR" sz="4400" dirty="0"/>
              <a:t>-&gt;</a:t>
            </a:r>
            <a:r>
              <a:rPr lang="pt-BR" sz="4400" dirty="0" err="1"/>
              <a:t>free</a:t>
            </a:r>
            <a:r>
              <a:rPr lang="pt-BR" sz="4400" dirty="0"/>
              <a:t>();</a:t>
            </a:r>
          </a:p>
          <a:p>
            <a:pPr marL="0" indent="0">
              <a:buNone/>
            </a:pPr>
            <a:r>
              <a:rPr lang="pt-BR" sz="4400" dirty="0"/>
              <a:t>$</a:t>
            </a:r>
            <a:r>
              <a:rPr lang="pt-BR" sz="4400" dirty="0" err="1"/>
              <a:t>conex</a:t>
            </a:r>
            <a:r>
              <a:rPr lang="pt-BR" sz="4400" dirty="0"/>
              <a:t>-&gt;close();</a:t>
            </a:r>
          </a:p>
          <a:p>
            <a:pPr marL="0" indent="0">
              <a:buNone/>
            </a:pPr>
            <a:r>
              <a:rPr lang="pt-BR" sz="4400" dirty="0"/>
              <a:t>?&gt; </a:t>
            </a:r>
            <a:endParaRPr lang="pt-BR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006D0B06-2DEB-4321-B22C-EDE840805C3C}"/>
              </a:ext>
            </a:extLst>
          </p:cNvPr>
          <p:cNvCxnSpPr/>
          <p:nvPr/>
        </p:nvCxnSpPr>
        <p:spPr>
          <a:xfrm flipV="1">
            <a:off x="5416061" y="1048044"/>
            <a:ext cx="0" cy="5584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“Upar” o arquivo para o </a:t>
            </a:r>
            <a:r>
              <a:rPr lang="pt-BR" dirty="0" err="1"/>
              <a:t>atspace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7AFB184D-000C-415C-A39F-DA747CB10D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629" b="6494"/>
          <a:stretch/>
        </p:blipFill>
        <p:spPr>
          <a:xfrm>
            <a:off x="702255" y="1690690"/>
            <a:ext cx="7739489" cy="48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Adicione um botão para alteração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B67C8268-74D8-41F1-89B8-717EBB604E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369" t="26583" r="45455" b="18133"/>
          <a:stretch/>
        </p:blipFill>
        <p:spPr>
          <a:xfrm>
            <a:off x="628650" y="1357503"/>
            <a:ext cx="3685735" cy="5166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84BC5CC-AC3E-44BE-9FDC-B2CD83E77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4" t="50000" r="52817" b="33240"/>
          <a:stretch/>
        </p:blipFill>
        <p:spPr>
          <a:xfrm>
            <a:off x="4163597" y="2933113"/>
            <a:ext cx="4988292" cy="18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Adicione a tela </a:t>
            </a:r>
            <a:r>
              <a:rPr lang="pt-BR" dirty="0" err="1"/>
              <a:t>alteracao</a:t>
            </a:r>
            <a:r>
              <a:rPr lang="pt-BR" dirty="0"/>
              <a:t> e monte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93CA8E2-FB1F-438A-B82F-565BAA8AD8FC}"/>
              </a:ext>
            </a:extLst>
          </p:cNvPr>
          <p:cNvSpPr txBox="1"/>
          <p:nvPr/>
        </p:nvSpPr>
        <p:spPr>
          <a:xfrm>
            <a:off x="7329268" y="2247332"/>
            <a:ext cx="1589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Obs</a:t>
            </a:r>
            <a:r>
              <a:rPr lang="pt-BR" dirty="0"/>
              <a:t>:</a:t>
            </a:r>
          </a:p>
          <a:p>
            <a:r>
              <a:rPr lang="pt-BR" dirty="0"/>
              <a:t>Coloque os dois organizadores depois de montados com a propriedade VISIBLE desativada.</a:t>
            </a:r>
          </a:p>
          <a:p>
            <a:endParaRPr lang="pt-BR" dirty="0"/>
          </a:p>
          <a:p>
            <a:r>
              <a:rPr lang="pt-BR" dirty="0"/>
              <a:t>Não se esqueça do Notificador nem do Web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305E25DF-28BD-4C58-A91E-78C83B0775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050" t="18819" r="14404" b="11194"/>
          <a:stretch/>
        </p:blipFill>
        <p:spPr>
          <a:xfrm>
            <a:off x="393895" y="1503358"/>
            <a:ext cx="6415326" cy="471429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3A3F27F-79D7-4A31-862B-3A4E04E5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54" t="83452" r="51692" b="12066"/>
          <a:stretch/>
        </p:blipFill>
        <p:spPr>
          <a:xfrm>
            <a:off x="2155765" y="5856005"/>
            <a:ext cx="254060" cy="29730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1978583-E59E-4A62-8BC3-5508D50C1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50" t="68183" r="20813" b="29439"/>
          <a:stretch/>
        </p:blipFill>
        <p:spPr>
          <a:xfrm>
            <a:off x="5443870" y="4821866"/>
            <a:ext cx="457662" cy="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2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- </a:t>
            </a:r>
            <a:r>
              <a:rPr lang="pt-BR" dirty="0" err="1"/>
              <a:t>alteracao</a:t>
            </a:r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D93ADCD0-C8B9-4720-BD01-ED85B78005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1826" t="32726" r="16555" b="26539"/>
          <a:stretch/>
        </p:blipFill>
        <p:spPr>
          <a:xfrm>
            <a:off x="104566" y="1505576"/>
            <a:ext cx="8934867" cy="33209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F316D89-DCAE-4D87-8542-F4750A10B18C}"/>
              </a:ext>
            </a:extLst>
          </p:cNvPr>
          <p:cNvSpPr txBox="1"/>
          <p:nvPr/>
        </p:nvSpPr>
        <p:spPr>
          <a:xfrm>
            <a:off x="5236697" y="1505576"/>
            <a:ext cx="380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Obs</a:t>
            </a:r>
            <a:r>
              <a:rPr lang="pt-BR" dirty="0"/>
              <a:t>: PRECISAMOS MANDAR UM PARÂMETRO QUALQUER PARA FORÇAR A POSTAGEM DE UM CONTEÚDO COMO $_POST E PODER RECEBER UM RETORNO.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2362537-F013-4797-9D20-714B90F8B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7" t="29819" r="59077" b="65576"/>
          <a:stretch/>
        </p:blipFill>
        <p:spPr>
          <a:xfrm>
            <a:off x="276895" y="1308774"/>
            <a:ext cx="3929345" cy="3936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8333E84B-EEB8-488E-B292-BBAC96C24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69" t="44870" r="47692" b="41322"/>
          <a:stretch/>
        </p:blipFill>
        <p:spPr>
          <a:xfrm>
            <a:off x="1458582" y="5023302"/>
            <a:ext cx="6439593" cy="14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- </a:t>
            </a:r>
            <a:r>
              <a:rPr lang="pt-BR" dirty="0" err="1"/>
              <a:t>alteracao</a:t>
            </a:r>
            <a:endParaRPr lang="pt-BR" dirty="0"/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xmlns="" id="{3F198BCD-6EC0-4824-A66A-934FF94365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190" t="32726" r="27643" b="17163"/>
          <a:stretch/>
        </p:blipFill>
        <p:spPr>
          <a:xfrm>
            <a:off x="451346" y="1434906"/>
            <a:ext cx="8241308" cy="46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- </a:t>
            </a:r>
            <a:r>
              <a:rPr lang="pt-BR" dirty="0" err="1"/>
              <a:t>alteracao</a:t>
            </a:r>
            <a:endParaRPr lang="pt-B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36536" r="37586" b="29162"/>
          <a:stretch/>
        </p:blipFill>
        <p:spPr bwMode="auto">
          <a:xfrm>
            <a:off x="522413" y="1724222"/>
            <a:ext cx="8314726" cy="409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0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379C-8F5B-4EA6-A844-3C56ED5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Blocos - </a:t>
            </a:r>
            <a:r>
              <a:rPr lang="pt-BR" dirty="0" err="1"/>
              <a:t>alteracao</a:t>
            </a:r>
            <a:endParaRPr lang="pt-BR" dirty="0"/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xmlns="" id="{C9EA8EAD-3613-4763-87B0-348A3BD2F1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920" t="48890" r="44002" b="20646"/>
          <a:stretch/>
        </p:blipFill>
        <p:spPr>
          <a:xfrm>
            <a:off x="822474" y="1690691"/>
            <a:ext cx="7692876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6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405</Words>
  <Application>Microsoft Office PowerPoint</Application>
  <PresentationFormat>Apresentação na tela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Acessando MySQL com o AppInventor – Parte 3 –</vt:lpstr>
      <vt:lpstr>lista_user.php</vt:lpstr>
      <vt:lpstr>“Upar” o arquivo para o atspace</vt:lpstr>
      <vt:lpstr>Adicione um botão para alteração</vt:lpstr>
      <vt:lpstr>Adicione a tela alteracao e monte</vt:lpstr>
      <vt:lpstr>Blocos - alteracao</vt:lpstr>
      <vt:lpstr>Blocos - alteracao</vt:lpstr>
      <vt:lpstr>Blocos - alteracao</vt:lpstr>
      <vt:lpstr>Blocos - alteracao</vt:lpstr>
      <vt:lpstr>Blocos - alteracao</vt:lpstr>
      <vt:lpstr>Blocos - alteracao</vt:lpstr>
      <vt:lpstr>Blocos - alteracao</vt:lpstr>
      <vt:lpstr>Altera_user.php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Acessando MySQL com o AppInventor</dc:title>
  <dc:creator>Sergio C Portari jr</dc:creator>
  <cp:lastModifiedBy>NUPSI-03</cp:lastModifiedBy>
  <cp:revision>3</cp:revision>
  <dcterms:created xsi:type="dcterms:W3CDTF">2019-04-01T13:51:16Z</dcterms:created>
  <dcterms:modified xsi:type="dcterms:W3CDTF">2019-04-23T12:48:41Z</dcterms:modified>
</cp:coreProperties>
</file>