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789738" cy="9925050"/>
  <p:defaultTextStyle>
    <a:lvl1pPr marL="0" indent="0" algn="l" rtl="0" fontAlgn="base" latinLnBrk="1">
      <a:lnSpc>
        <a:spcPct val="93000"/>
      </a:lnSpc>
      <a:spcBef>
        <a:spcPct val="0"/>
      </a:spcBef>
      <a:spcAft>
        <a:spcPct val="0"/>
      </a:spcAft>
      <a:buClr>
        <a:srgbClr val="000000"/>
      </a:buClr>
      <a:buFont typeface="Times New Roman" pitchFamily="16" charset="0"/>
      <a:buNone/>
      <a:defRPr sz="1800" b="0" i="0" u="none" baseline="0">
        <a:solidFill>
          <a:schemeClr val="lt1"/>
        </a:solidFill>
        <a:latin typeface="Arial" charset="0"/>
        <a:ea typeface="Lucida Sans Unicode" pitchFamily="32" charset="0"/>
        <a:sym typeface="Arial" charset="0"/>
      </a:defRPr>
    </a:lvl1pPr>
    <a:lvl2pPr marL="742950" indent="-285750" algn="l" rtl="0" fontAlgn="base" latinLnBrk="1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sz="1800" b="0" i="0" u="none" baseline="0">
        <a:solidFill>
          <a:schemeClr val="lt1"/>
        </a:solidFill>
        <a:latin typeface="Arial" charset="0"/>
        <a:ea typeface="Lucida Sans Unicode" pitchFamily="32" charset="0"/>
        <a:sym typeface="Arial" charset="0"/>
      </a:defRPr>
    </a:lvl2pPr>
    <a:lvl3pPr marL="1143000" indent="-228600" algn="l" rtl="0" fontAlgn="base" latinLnBrk="1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sz="1800" b="0" i="0" u="none" baseline="0">
        <a:solidFill>
          <a:schemeClr val="lt1"/>
        </a:solidFill>
        <a:latin typeface="Arial" charset="0"/>
        <a:ea typeface="Lucida Sans Unicode" pitchFamily="32" charset="0"/>
        <a:sym typeface="Arial" charset="0"/>
      </a:defRPr>
    </a:lvl3pPr>
    <a:lvl4pPr marL="1600200" indent="-228600" algn="l" rtl="0" fontAlgn="base" latinLnBrk="1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sz="1800" b="0" i="0" u="none" baseline="0">
        <a:solidFill>
          <a:schemeClr val="lt1"/>
        </a:solidFill>
        <a:latin typeface="Arial" charset="0"/>
        <a:ea typeface="Lucida Sans Unicode" pitchFamily="32" charset="0"/>
        <a:sym typeface="Arial" charset="0"/>
      </a:defRPr>
    </a:lvl4pPr>
    <a:lvl5pPr marL="2057400" indent="-228600" algn="l" rtl="0" fontAlgn="base" latinLnBrk="1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sz="1800" b="0" i="0" u="none" baseline="0">
        <a:solidFill>
          <a:schemeClr val="lt1"/>
        </a:solidFill>
        <a:latin typeface="Arial" charset="0"/>
        <a:ea typeface="Lucida Sans Unicode" pitchFamily="32" charset="0"/>
        <a:sym typeface="Arial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Retângulo de cantos arredondados 1048682"/>
          <p:cNvSpPr/>
          <p:nvPr/>
        </p:nvSpPr>
        <p:spPr>
          <a:xfrm>
            <a:off x="0" y="0"/>
            <a:ext cx="6789737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84" name="Retângulo de cantos arredondados 1048683"/>
          <p:cNvSpPr/>
          <p:nvPr/>
        </p:nvSpPr>
        <p:spPr>
          <a:xfrm>
            <a:off x="0" y="0"/>
            <a:ext cx="6789737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85" name="Retângulo de cantos arredondados 1048684"/>
          <p:cNvSpPr/>
          <p:nvPr/>
        </p:nvSpPr>
        <p:spPr>
          <a:xfrm>
            <a:off x="0" y="0"/>
            <a:ext cx="6789737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86" name="Espaço Reservado para Cabeçalho 1048685"/>
          <p:cNvSpPr>
            <a:spLocks noGrp="1"/>
          </p:cNvSpPr>
          <p:nvPr>
            <p:ph type="hdr"/>
          </p:nvPr>
        </p:nvSpPr>
        <p:spPr>
          <a:xfrm>
            <a:off x="0" y="0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/>
          <a:p>
            <a:pPr lvl="0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87" name="Espaço Reservado para Data 1048686"/>
          <p:cNvSpPr>
            <a:spLocks noGrp="1"/>
          </p:cNvSpPr>
          <p:nvPr>
            <p:ph type="dt"/>
          </p:nvPr>
        </p:nvSpPr>
        <p:spPr>
          <a:xfrm>
            <a:off x="3846512" y="0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88" name="Espaço Reservado para Imagem de Slide 1048687"/>
          <p:cNvSpPr>
            <a:spLocks noGrp="1" noRot="1" noChangeAspect="1"/>
          </p:cNvSpPr>
          <p:nvPr>
            <p:ph type="sldImg"/>
          </p:nvPr>
        </p:nvSpPr>
        <p:spPr>
          <a:xfrm>
            <a:off x="912812" y="744537"/>
            <a:ext cx="4956175" cy="37163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48689" name="Espaço Reservado para Anotações 1048688"/>
          <p:cNvSpPr>
            <a:spLocks noGrp="1"/>
          </p:cNvSpPr>
          <p:nvPr>
            <p:ph type="body"/>
          </p:nvPr>
        </p:nvSpPr>
        <p:spPr>
          <a:xfrm>
            <a:off x="904875" y="4713287"/>
            <a:ext cx="4973637" cy="44608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/>
          <a:lstStyle/>
          <a:p>
            <a:pPr lvl="0"/>
            <a:endParaRPr lang="zh-CN" altLang="en-US"/>
          </a:p>
        </p:txBody>
      </p:sp>
      <p:sp>
        <p:nvSpPr>
          <p:cNvPr id="1048690" name="Espaço Reservado para Rodapé 1048689"/>
          <p:cNvSpPr>
            <a:spLocks noGrp="1"/>
          </p:cNvSpPr>
          <p:nvPr>
            <p:ph type="ftr"/>
          </p:nvPr>
        </p:nvSpPr>
        <p:spPr>
          <a:xfrm>
            <a:off x="0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91" name="Espaço Reservado para Número de Slide 1048690"/>
          <p:cNvSpPr>
            <a:spLocks noGrp="1"/>
          </p:cNvSpPr>
          <p:nvPr>
            <p:ph type="sldNum"/>
          </p:nvPr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‹nº›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85672"/>
      </p:ext>
    </p:extLst>
  </p:cSld>
  <p:clrMap bg1="dk1" tx1="dk1" bg2="dk1" tx2="dk1" accent1="dk1" accent2="dk1" accent3="dk1" accent4="dk1" accent5="dk1" accent6="dk1" hlink="dk1" folHlink="dk1"/>
  <p:notesStyle>
    <a:lvl1pPr marL="0" indent="0" algn="l" rtl="0" fontAlgn="base" latinLnBrk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Font typeface="Times New Roman" pitchFamily="16" charset="0"/>
      <a:buNone/>
      <a:defRPr sz="1200" b="0" i="0" u="none" baseline="0">
        <a:solidFill>
          <a:srgbClr val="000000"/>
        </a:solidFill>
        <a:latin typeface="Times New Roman" pitchFamily="16" charset="0"/>
        <a:sym typeface="Arial" charset="0"/>
      </a:defRPr>
    </a:lvl1pPr>
    <a:lvl2pPr marL="742950" indent="-285750" algn="l" rtl="0" fontAlgn="base" latinLnBrk="1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sz="1200" b="0" i="0" u="none" baseline="0">
        <a:solidFill>
          <a:srgbClr val="000000"/>
        </a:solidFill>
        <a:latin typeface="Times New Roman" pitchFamily="16" charset="0"/>
        <a:sym typeface="Arial" charset="0"/>
      </a:defRPr>
    </a:lvl2pPr>
    <a:lvl3pPr marL="1143000" indent="-228600" algn="l" rtl="0" fontAlgn="base" latinLnBrk="1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sz="1200" b="0" i="0" u="none" baseline="0">
        <a:solidFill>
          <a:srgbClr val="000000"/>
        </a:solidFill>
        <a:latin typeface="Times New Roman" pitchFamily="16" charset="0"/>
        <a:sym typeface="Arial" charset="0"/>
      </a:defRPr>
    </a:lvl3pPr>
    <a:lvl4pPr marL="1600200" indent="-228600" algn="l" rtl="0" fontAlgn="base" latinLnBrk="1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sz="1200" b="0" i="0" u="none" baseline="0">
        <a:solidFill>
          <a:srgbClr val="000000"/>
        </a:solidFill>
        <a:latin typeface="Times New Roman" pitchFamily="16" charset="0"/>
        <a:sym typeface="Arial" charset="0"/>
      </a:defRPr>
    </a:lvl4pPr>
    <a:lvl5pPr marL="2057400" indent="-228600" algn="l" rtl="0" fontAlgn="base" latinLnBrk="1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sz="1200" b="0" i="0" u="none" baseline="0">
        <a:solidFill>
          <a:srgbClr val="000000"/>
        </a:solidFill>
        <a:latin typeface="Times New Roman" pitchFamily="16" charset="0"/>
        <a:sym typeface="Arial" charset="0"/>
      </a:defRPr>
    </a:lvl5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CaixaDeTexto 1048582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1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584" name="CaixaDeTexto 1048583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585" name="CaixaDeTexto 1048584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CaixaDeTexto 1048611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10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13" name="CaixaDeTexto 1048612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14" name="CaixaDeTexto 1048613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CaixaDeTexto 1048606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11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08" name="CaixaDeTexto 1048607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09" name="CaixaDeTexto 1048608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CaixaDeTexto 1048591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2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593" name="CaixaDeTexto 1048592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594" name="CaixaDeTexto 1048593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CaixaDeTexto 1048596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3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598" name="CaixaDeTexto 1048597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599" name="CaixaDeTexto 1048598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CaixaDeTexto 1048601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4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03" name="CaixaDeTexto 1048602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04" name="CaixaDeTexto 1048603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CaixaDeTexto 1048616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5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18" name="CaixaDeTexto 1048617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19" name="CaixaDeTexto 1048618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CaixaDeTexto 1048621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6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23" name="CaixaDeTexto 1048622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24" name="CaixaDeTexto 1048623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CaixaDeTexto 1048626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7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28" name="CaixaDeTexto 1048627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29" name="CaixaDeTexto 1048628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CaixaDeTexto 1048631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8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33" name="CaixaDeTexto 1048632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34" name="CaixaDeTexto 1048633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CaixaDeTexto 1048636"/>
          <p:cNvSpPr txBox="1"/>
          <p:nvPr/>
        </p:nvSpPr>
        <p:spPr>
          <a:xfrm>
            <a:off x="3846512" y="9426575"/>
            <a:ext cx="2936875" cy="4921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lvl="0" algn="r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200">
                <a:solidFill>
                  <a:srgbClr val="FFFFFF"/>
                </a:solidFill>
                <a:latin typeface="Times New Roman" pitchFamily="16" charset="0"/>
              </a:rPr>
              <a:pPr lvl="0" algn="r">
                <a:lnSpc>
                  <a:spcPct val="100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9</a:t>
            </a:fld>
            <a:endParaRPr lang="en-US" altLang="en-US" sz="1200">
              <a:solidFill>
                <a:srgbClr val="FFFFFF"/>
              </a:solidFill>
              <a:latin typeface="Times New Roman" pitchFamily="16" charset="0"/>
            </a:endParaRPr>
          </a:p>
        </p:txBody>
      </p:sp>
      <p:sp>
        <p:nvSpPr>
          <p:cNvPr id="1048638" name="CaixaDeTexto 1048637"/>
          <p:cNvSpPr txBox="1"/>
          <p:nvPr/>
        </p:nvSpPr>
        <p:spPr>
          <a:xfrm>
            <a:off x="895350" y="769937"/>
            <a:ext cx="5002212" cy="3751262"/>
          </a:xfrm>
          <a:prstGeom prst="rect">
            <a:avLst/>
          </a:prstGeom>
          <a:solidFill>
            <a:srgbClr val="FFFFFF"/>
          </a:solidFill>
          <a:ln w="9360" cap="sq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  <p:sp>
        <p:nvSpPr>
          <p:cNvPr id="1048639" name="CaixaDeTexto 1048638"/>
          <p:cNvSpPr txBox="1"/>
          <p:nvPr/>
        </p:nvSpPr>
        <p:spPr>
          <a:xfrm>
            <a:off x="904875" y="4713287"/>
            <a:ext cx="4976812" cy="45593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lvl="0" eaLnBrk="1" latin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1048668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4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5688013" cy="57864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72" name="Título Vertical 1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46275" cy="57864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ítulo 1"/>
          <p:cNvSpPr>
            <a:spLocks noGrp="1"/>
          </p:cNvSpPr>
          <p:nvPr>
            <p:ph type="title"/>
          </p:nvPr>
        </p:nvSpPr>
        <p:spPr>
          <a:xfrm>
            <a:off x="762000" y="0"/>
            <a:ext cx="7786688" cy="757238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58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48681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828800"/>
            <a:ext cx="3578225" cy="3957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4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3578225" cy="3957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56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48655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54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48653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48677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48676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48664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263" rtl="0" eaLnBrk="1" fontAlgn="base" latinLnBrk="0" hangingPunct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kumimoji="0" lang="pt-BR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63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CaixaDeTexto 1048575"/>
          <p:cNvSpPr txBox="1"/>
          <p:nvPr/>
        </p:nvSpPr>
        <p:spPr>
          <a:xfrm>
            <a:off x="3997325" y="6424612"/>
            <a:ext cx="1147762" cy="390525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t">
            <a:spAutoFit/>
          </a:bodyPr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lvl="0" algn="ctr" eaLnBrk="1" latinLnBrk="1" hangingPunct="1">
              <a:lnSpc>
                <a:spcPct val="118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fld id="{566ABCEB-ACFC-4714-9973-3DA970169C29}" type="slidenum">
              <a:rPr lang="en-US" altLang="en-US" sz="1400">
                <a:solidFill>
                  <a:srgbClr val="808080"/>
                </a:solidFill>
                <a:latin typeface="Arial Black" pitchFamily="32" charset="0"/>
              </a:rPr>
              <a:pPr lvl="0" algn="ctr" eaLnBrk="1" latinLnBrk="1" hangingPunct="1">
                <a:lnSpc>
                  <a:spcPct val="118000"/>
                </a:lnSpc>
                <a:buFontTx/>
                <a:buNone/>
                <a:tabLst>
                  <a:tab pos="0" algn="l"/>
                  <a:tab pos="447675" algn="l"/>
                  <a:tab pos="896937" algn="l"/>
                  <a:tab pos="1346200" algn="l"/>
                  <a:tab pos="1795462" algn="l"/>
                  <a:tab pos="2244725" algn="l"/>
                  <a:tab pos="2693987" algn="l"/>
                  <a:tab pos="3143250" algn="l"/>
                  <a:tab pos="3592512" algn="l"/>
                  <a:tab pos="4041775" algn="l"/>
                  <a:tab pos="4491037" algn="l"/>
                  <a:tab pos="4940300" algn="l"/>
                  <a:tab pos="5389562" algn="l"/>
                  <a:tab pos="5838825" algn="l"/>
                  <a:tab pos="6288087" algn="l"/>
                  <a:tab pos="6737350" algn="l"/>
                  <a:tab pos="7186612" algn="l"/>
                  <a:tab pos="7635875" algn="l"/>
                  <a:tab pos="8085137" algn="l"/>
                  <a:tab pos="8534400" algn="l"/>
                  <a:tab pos="8983662" algn="l"/>
                </a:tabLst>
              </a:pPr>
              <a:t>‹nº›</a:t>
            </a:fld>
            <a:endParaRPr lang="en-US" altLang="en-US" sz="1400">
              <a:solidFill>
                <a:srgbClr val="808080"/>
              </a:solidFill>
              <a:latin typeface="Arial Black" pitchFamily="32" charset="0"/>
            </a:endParaRPr>
          </a:p>
        </p:txBody>
      </p:sp>
      <p:sp>
        <p:nvSpPr>
          <p:cNvPr id="1048577" name="Espaço Reservado para Título 1048576"/>
          <p:cNvSpPr>
            <a:spLocks noGrp="1"/>
          </p:cNvSpPr>
          <p:nvPr>
            <p:ph type="title"/>
          </p:nvPr>
        </p:nvSpPr>
        <p:spPr>
          <a:xfrm>
            <a:off x="762000" y="0"/>
            <a:ext cx="7786687" cy="7572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/>
            <a:r>
              <a:rPr lang="zh-CN" altLang="en-US"/>
              <a:t>Clique para editar o formato do texto do título</a:t>
            </a:r>
          </a:p>
        </p:txBody>
      </p:sp>
      <p:sp>
        <p:nvSpPr>
          <p:cNvPr id="1048578" name="Espaço Reservado para Texto 1048577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7308850" cy="39576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/>
          <a:lstStyle/>
          <a:p>
            <a:pPr lvl="0"/>
            <a:r>
              <a:rPr lang="zh-CN" altLang="en-US"/>
              <a:t>Clique para editar o formato do texto da estrutura de tópicos</a:t>
            </a:r>
          </a:p>
          <a:p>
            <a:pPr lvl="1"/>
            <a:r>
              <a:rPr lang="zh-CN" altLang="en-US"/>
              <a:t>2.º Nível da estrutura de tópicos</a:t>
            </a:r>
          </a:p>
          <a:p>
            <a:pPr lvl="2"/>
            <a:r>
              <a:rPr lang="zh-CN" altLang="en-US"/>
              <a:t>3.º Nível da estrutura de tópicos</a:t>
            </a:r>
          </a:p>
          <a:p>
            <a:pPr lvl="3"/>
            <a:r>
              <a:rPr lang="zh-CN" altLang="en-US"/>
              <a:t>4.º Nível da estrutura de tópicos</a:t>
            </a:r>
          </a:p>
          <a:p>
            <a:pPr lvl="4"/>
            <a:r>
              <a:rPr lang="zh-CN" altLang="en-US"/>
              <a:t>5.º Nível da estrutura de tópicos</a:t>
            </a:r>
          </a:p>
          <a:p>
            <a:pPr lvl="4"/>
            <a:r>
              <a:rPr lang="zh-CN" altLang="en-US"/>
              <a:t>6.º Nível da estrutura de tópicos</a:t>
            </a:r>
          </a:p>
          <a:p>
            <a:pPr lvl="4"/>
            <a:r>
              <a:rPr lang="zh-CN" altLang="en-US"/>
              <a:t>7.º Nível da estrutura de tópicos</a:t>
            </a:r>
          </a:p>
        </p:txBody>
      </p:sp>
      <p:pic>
        <p:nvPicPr>
          <p:cNvPr id="2097152" name="Imagem 2097151"/>
          <p:cNvPicPr>
            <a:picLocks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381000" y="6223000"/>
            <a:ext cx="83629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Imagem 2097152"/>
          <p:cNvPicPr>
            <a:picLocks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8001000" y="76200"/>
            <a:ext cx="833437" cy="914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ftr="0" dt="0"/>
  <p:txStyles>
    <p:titleStyle>
      <a:lvl1pPr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2pPr>
      <a:lvl3pPr marL="11430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3pPr>
      <a:lvl4pPr marL="16002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4pPr>
      <a:lvl5pPr marL="20574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5pPr>
      <a:lvl6pPr marL="25146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6pPr>
      <a:lvl7pPr marL="29718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7pPr>
      <a:lvl8pPr marL="34290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8pPr>
      <a:lvl9pPr marL="3886200" indent="-228600" algn="l" defTabSz="449263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66"/>
          </a:solidFill>
          <a:latin typeface="Century Gothic" pitchFamily="32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>
        <a:lnSpc>
          <a:spcPct val="99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9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99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99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Título 1048581"/>
          <p:cNvSpPr>
            <a:spLocks noGrp="1"/>
          </p:cNvSpPr>
          <p:nvPr>
            <p:ph type="title"/>
          </p:nvPr>
        </p:nvSpPr>
        <p:spPr>
          <a:xfrm>
            <a:off x="1547812" y="2060575"/>
            <a:ext cx="6264275" cy="11906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1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algn="ctr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 sz="3600" i="1">
                <a:solidFill>
                  <a:srgbClr val="000000"/>
                </a:solidFill>
              </a:rPr>
              <a:t>Nomeação</a:t>
            </a:r>
          </a:p>
        </p:txBody>
      </p:sp>
    </p:spTree>
  </p:cSld>
  <p:clrMapOvr>
    <a:masterClrMapping/>
  </p:clrMapOvr>
  <p:transition spd="med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Título 1048609"/>
          <p:cNvSpPr>
            <a:spLocks noGrp="1"/>
          </p:cNvSpPr>
          <p:nvPr>
            <p:ph type="title"/>
          </p:nvPr>
        </p:nvSpPr>
        <p:spPr>
          <a:xfrm>
            <a:off x="762000" y="260350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11" name="Espaço Reservado para Texto 1048610"/>
          <p:cNvSpPr>
            <a:spLocks noGrp="1"/>
          </p:cNvSpPr>
          <p:nvPr>
            <p:ph type="body" idx="1"/>
          </p:nvPr>
        </p:nvSpPr>
        <p:spPr>
          <a:xfrm>
            <a:off x="762000" y="1125537"/>
            <a:ext cx="7696200" cy="43592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336550" lvl="0" indent="-33655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 dirty="0" err="1">
                <a:latin typeface="Arial" charset="0"/>
              </a:rPr>
              <a:t>Nomeação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Estruturada</a:t>
            </a:r>
            <a:endParaRPr lang="en-US" altLang="en-US" dirty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 smtClean="0">
                <a:latin typeface="Arial" charset="0"/>
              </a:rPr>
              <a:t>Determinar</a:t>
            </a:r>
            <a:r>
              <a:rPr lang="en-US" altLang="en-US" sz="2000" dirty="0" smtClean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por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onde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começar</a:t>
            </a:r>
            <a:r>
              <a:rPr lang="en-US" altLang="en-US" sz="2000" dirty="0">
                <a:latin typeface="Arial" charset="0"/>
              </a:rPr>
              <a:t> a </a:t>
            </a:r>
            <a:r>
              <a:rPr lang="en-US" altLang="en-US" sz="2000" dirty="0" err="1">
                <a:latin typeface="Arial" charset="0"/>
              </a:rPr>
              <a:t>resolução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nomes</a:t>
            </a:r>
            <a:r>
              <a:rPr lang="en-US" altLang="en-US" sz="2000" dirty="0">
                <a:latin typeface="Arial" charset="0"/>
              </a:rPr>
              <a:t>, </a:t>
            </a:r>
            <a:r>
              <a:rPr lang="en-US" altLang="en-US" sz="2000" dirty="0" smtClean="0">
                <a:latin typeface="Arial" charset="0"/>
              </a:rPr>
              <a:t>    a </a:t>
            </a:r>
            <a:r>
              <a:rPr lang="en-US" altLang="en-US" sz="2000" dirty="0" err="1">
                <a:latin typeface="Arial" charset="0"/>
              </a:rPr>
              <a:t>raiz</a:t>
            </a:r>
            <a:r>
              <a:rPr lang="en-US" altLang="en-US" sz="2000" dirty="0">
                <a:latin typeface="Arial" charset="0"/>
              </a:rPr>
              <a:t> dos </a:t>
            </a:r>
            <a:r>
              <a:rPr lang="en-US" altLang="en-US" sz="2000" dirty="0" err="1">
                <a:latin typeface="Arial" charset="0"/>
              </a:rPr>
              <a:t>caminhos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localização</a:t>
            </a:r>
            <a:r>
              <a:rPr lang="en-US" altLang="en-US" sz="2000" dirty="0">
                <a:latin typeface="Arial" charset="0"/>
              </a:rPr>
              <a:t>.</a:t>
            </a:r>
          </a:p>
          <a:p>
            <a:pPr marL="914400" lvl="2" indent="0" eaLnBrk="1" latinLnBrk="1" hangingPunct="1">
              <a:buClr>
                <a:srgbClr val="000066"/>
              </a:buClr>
            </a:pP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Combina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os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espaços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nomes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distribuídos</a:t>
            </a:r>
            <a:r>
              <a:rPr lang="en-US" altLang="en-US" sz="2000" dirty="0">
                <a:latin typeface="Arial" charset="0"/>
              </a:rPr>
              <a:t>, </a:t>
            </a:r>
            <a:r>
              <a:rPr lang="en-US" altLang="en-US" sz="2000" dirty="0" err="1">
                <a:latin typeface="Arial" charset="0"/>
              </a:rPr>
              <a:t>apontando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uma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referência</a:t>
            </a:r>
            <a:r>
              <a:rPr lang="en-US" altLang="en-US" sz="2000" dirty="0">
                <a:latin typeface="Arial" charset="0"/>
              </a:rPr>
              <a:t> para o </a:t>
            </a:r>
            <a:r>
              <a:rPr lang="en-US" altLang="en-US" sz="2000" dirty="0" err="1">
                <a:latin typeface="Arial" charset="0"/>
              </a:rPr>
              <a:t>mecanismo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 smtClean="0">
                <a:latin typeface="Arial" charset="0"/>
              </a:rPr>
              <a:t>fechamento</a:t>
            </a:r>
            <a:r>
              <a:rPr lang="en-US" altLang="en-US" sz="2000" dirty="0" smtClean="0">
                <a:latin typeface="Arial" charset="0"/>
              </a:rPr>
              <a:t>          </a:t>
            </a:r>
            <a:r>
              <a:rPr lang="en-US" altLang="en-US" sz="2000" dirty="0" err="1">
                <a:latin typeface="Arial" charset="0"/>
              </a:rPr>
              <a:t>utilizado</a:t>
            </a:r>
            <a:r>
              <a:rPr lang="en-US" altLang="en-US" sz="2000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Título 1048604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06" name="Espaço Reservado para Texto 1048605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430053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336550" lvl="0" indent="-33655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>
                <a:latin typeface="Arial" charset="0"/>
              </a:rPr>
              <a:t>Nomeação baseada em atributos</a:t>
            </a: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sz="200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>
                <a:latin typeface="Arial" charset="0"/>
              </a:rPr>
              <a:t>Uma evolução da nomeação estruturada com o uso de meta-informação. </a:t>
            </a: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>
                <a:latin typeface="Arial" charset="0"/>
              </a:rPr>
              <a:t>Alguns exemplos: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Serviços de diretório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Implementação básica de nomeação por atributos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Implementações Hierárquicas (LDAP)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Combinação de nomeação estruturada e baseada em atributos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Implementações Descentralizadas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>
                <a:latin typeface="Arial" charset="0"/>
              </a:rPr>
              <a:t>Voltados para soluções P2P</a:t>
            </a: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sz="200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Título 1048589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Conteúdo</a:t>
            </a:r>
          </a:p>
        </p:txBody>
      </p:sp>
      <p:sp>
        <p:nvSpPr>
          <p:cNvPr id="1048591" name="Espaço Reservado para Texto 1048590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36163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336550" lvl="0" indent="-336550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>
                <a:latin typeface="Arial" charset="0"/>
              </a:rPr>
              <a:t>Introdução</a:t>
            </a:r>
          </a:p>
          <a:p>
            <a:pPr marL="336550" lvl="0" indent="-336550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>
                <a:latin typeface="Arial" charset="0"/>
              </a:rPr>
              <a:t>Sistemas de Nomeação</a:t>
            </a:r>
          </a:p>
          <a:p>
            <a:pPr marL="336550" lvl="0" indent="-336550" eaLnBrk="1" latinLnBrk="1" hangingPunct="1">
              <a:lnSpc>
                <a:spcPct val="100000"/>
              </a:lnSpc>
              <a:spcBef>
                <a:spcPts val="650"/>
              </a:spcBef>
              <a:buFontTx/>
              <a:buNone/>
            </a:pPr>
            <a:endParaRPr lang="en-US" altLang="en-US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ítulo 1048594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Introdução</a:t>
            </a:r>
          </a:p>
        </p:txBody>
      </p:sp>
      <p:sp>
        <p:nvSpPr>
          <p:cNvPr id="1048596" name="Espaço Reservado para Texto 1048595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4257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>
                <a:latin typeface="Arial" charset="0"/>
              </a:rPr>
              <a:t>Nomes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representam</a:t>
            </a:r>
            <a:r>
              <a:rPr lang="en-US" altLang="en-US" dirty="0">
                <a:latin typeface="Arial" charset="0"/>
              </a:rPr>
              <a:t> um </a:t>
            </a:r>
            <a:r>
              <a:rPr lang="en-US" altLang="en-US" dirty="0" err="1">
                <a:latin typeface="Arial" charset="0"/>
              </a:rPr>
              <a:t>papel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importante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 smtClean="0">
                <a:latin typeface="Arial" charset="0"/>
              </a:rPr>
              <a:t>computação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em</a:t>
            </a:r>
            <a:r>
              <a:rPr lang="en-US" altLang="en-US" dirty="0">
                <a:latin typeface="Arial" charset="0"/>
              </a:rPr>
              <a:t> especial </a:t>
            </a:r>
            <a:r>
              <a:rPr lang="en-US" altLang="en-US" dirty="0" err="1">
                <a:latin typeface="Arial" charset="0"/>
              </a:rPr>
              <a:t>nos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Sistemas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Distribuídos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endParaRPr lang="en-US" altLang="en-US" sz="2000" dirty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>
                <a:latin typeface="Arial" charset="0"/>
              </a:rPr>
              <a:t>Permitem</a:t>
            </a:r>
            <a:r>
              <a:rPr lang="en-US" altLang="en-US" dirty="0">
                <a:latin typeface="Arial" charset="0"/>
              </a:rPr>
              <a:t> que um </a:t>
            </a:r>
            <a:r>
              <a:rPr lang="en-US" altLang="en-US" dirty="0" err="1">
                <a:latin typeface="Arial" charset="0"/>
              </a:rPr>
              <a:t>componente</a:t>
            </a:r>
            <a:r>
              <a:rPr lang="en-US" altLang="en-US" dirty="0">
                <a:latin typeface="Arial" charset="0"/>
              </a:rPr>
              <a:t>/</a:t>
            </a:r>
            <a:r>
              <a:rPr lang="en-US" altLang="en-US" dirty="0" err="1">
                <a:latin typeface="Arial" charset="0"/>
              </a:rPr>
              <a:t>entidade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seja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 smtClean="0">
                <a:latin typeface="Arial" charset="0"/>
              </a:rPr>
              <a:t>identificado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facilmente</a:t>
            </a:r>
            <a:r>
              <a:rPr lang="en-US" altLang="en-US" dirty="0">
                <a:latin typeface="Arial" charset="0"/>
              </a:rPr>
              <a:t> e, </a:t>
            </a:r>
            <a:r>
              <a:rPr lang="en-US" altLang="en-US" dirty="0" err="1">
                <a:latin typeface="Arial" charset="0"/>
              </a:rPr>
              <a:t>por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vezes</a:t>
            </a:r>
            <a:r>
              <a:rPr lang="en-US" altLang="en-US" dirty="0">
                <a:latin typeface="Arial" charset="0"/>
              </a:rPr>
              <a:t>, com </a:t>
            </a:r>
            <a:r>
              <a:rPr lang="en-US" altLang="en-US" dirty="0" err="1" smtClean="0">
                <a:latin typeface="Arial" charset="0"/>
              </a:rPr>
              <a:t>abstração</a:t>
            </a:r>
            <a:r>
              <a:rPr lang="en-US" altLang="en-US" dirty="0" smtClean="0">
                <a:latin typeface="Arial" charset="0"/>
              </a:rPr>
              <a:t> </a:t>
            </a: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smtClean="0">
                <a:latin typeface="Arial" charset="0"/>
              </a:rPr>
              <a:t>da </a:t>
            </a:r>
            <a:r>
              <a:rPr lang="en-US" altLang="en-US" dirty="0" err="1">
                <a:latin typeface="Arial" charset="0"/>
              </a:rPr>
              <a:t>sua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endParaRPr lang="en-US" altLang="en-US" sz="2000" dirty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>
                <a:latin typeface="Arial" charset="0"/>
              </a:rPr>
              <a:t>Em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Sistemas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Distribuídos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nomes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usados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para</a:t>
            </a: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 smtClean="0">
                <a:latin typeface="Arial" charset="0"/>
              </a:rPr>
              <a:t>representar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pontos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acesso</a:t>
            </a:r>
            <a:r>
              <a:rPr lang="en-US" altLang="en-US" dirty="0">
                <a:latin typeface="Arial" charset="0"/>
              </a:rPr>
              <a:t> a </a:t>
            </a:r>
            <a:r>
              <a:rPr lang="en-US" altLang="en-US" dirty="0" err="1">
                <a:latin typeface="Arial" charset="0"/>
              </a:rPr>
              <a:t>recursos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abstraindo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 smtClean="0">
                <a:latin typeface="Arial" charset="0"/>
              </a:rPr>
              <a:t>seu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endereço</a:t>
            </a:r>
            <a:r>
              <a:rPr lang="en-US" altLang="en-US" dirty="0">
                <a:latin typeface="Arial" charset="0"/>
              </a:rPr>
              <a:t>. O </a:t>
            </a:r>
            <a:r>
              <a:rPr lang="en-US" altLang="en-US" dirty="0" err="1">
                <a:latin typeface="Arial" charset="0"/>
              </a:rPr>
              <a:t>objetivo</a:t>
            </a:r>
            <a:r>
              <a:rPr lang="en-US" altLang="en-US" dirty="0">
                <a:latin typeface="Arial" charset="0"/>
              </a:rPr>
              <a:t> é </a:t>
            </a:r>
            <a:r>
              <a:rPr lang="en-US" altLang="en-US" dirty="0" err="1">
                <a:latin typeface="Arial" charset="0"/>
              </a:rPr>
              <a:t>favorecer</a:t>
            </a:r>
            <a:r>
              <a:rPr lang="en-US" altLang="en-US" dirty="0">
                <a:latin typeface="Arial" charset="0"/>
              </a:rPr>
              <a:t> o </a:t>
            </a:r>
            <a:r>
              <a:rPr lang="en-US" altLang="en-US" dirty="0" err="1">
                <a:latin typeface="Arial" charset="0"/>
              </a:rPr>
              <a:t>acesso</a:t>
            </a:r>
            <a:r>
              <a:rPr lang="en-US" altLang="en-US" dirty="0">
                <a:latin typeface="Arial" charset="0"/>
              </a:rPr>
              <a:t>, </a:t>
            </a:r>
            <a:endParaRPr lang="en-US" altLang="en-US" dirty="0" smtClean="0">
              <a:latin typeface="Arial" charset="0"/>
            </a:endParaRPr>
          </a:p>
          <a:p>
            <a:pPr lvl="0" indent="-341312" algn="just" eaLnBrk="1" latinLnBrk="1" hangingPunct="1">
              <a:buFontTx/>
              <a:buNone/>
              <a:tabLst>
                <a:tab pos="34290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en-US" altLang="en-US" dirty="0" err="1" smtClean="0">
                <a:latin typeface="Arial" charset="0"/>
              </a:rPr>
              <a:t>independente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>
                <a:latin typeface="Arial" charset="0"/>
              </a:rPr>
              <a:t>de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, de forma </a:t>
            </a:r>
            <a:r>
              <a:rPr lang="en-US" altLang="en-US" dirty="0" err="1">
                <a:latin typeface="Arial" charset="0"/>
              </a:rPr>
              <a:t>amigável</a:t>
            </a:r>
            <a:r>
              <a:rPr lang="en-US" alt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ítulo 1048599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01" name="Espaço Reservado para Texto 1048600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380523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336550" lvl="0" indent="-33655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 dirty="0" err="1">
                <a:latin typeface="Arial" charset="0"/>
              </a:rPr>
              <a:t>Nomeação</a:t>
            </a:r>
            <a:r>
              <a:rPr lang="en-US" altLang="en-US" dirty="0">
                <a:latin typeface="Arial" charset="0"/>
              </a:rPr>
              <a:t> Simples</a:t>
            </a: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err="1">
                <a:latin typeface="Arial" charset="0"/>
              </a:rPr>
              <a:t>Utilização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nomes</a:t>
            </a:r>
            <a:r>
              <a:rPr lang="en-US" altLang="en-US" dirty="0">
                <a:latin typeface="Arial" charset="0"/>
              </a:rPr>
              <a:t> simples para </a:t>
            </a:r>
            <a:r>
              <a:rPr lang="en-US" altLang="en-US" dirty="0" err="1">
                <a:latin typeface="Arial" charset="0"/>
              </a:rPr>
              <a:t>identificar</a:t>
            </a:r>
            <a:r>
              <a:rPr lang="en-US" altLang="en-US" dirty="0">
                <a:latin typeface="Arial" charset="0"/>
              </a:rPr>
              <a:t>/</a:t>
            </a:r>
            <a:r>
              <a:rPr lang="en-US" altLang="en-US" dirty="0" err="1">
                <a:latin typeface="Arial" charset="0"/>
              </a:rPr>
              <a:t>localizar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err="1" smtClean="0">
                <a:latin typeface="Arial" charset="0"/>
              </a:rPr>
              <a:t>Recursos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 smtClean="0">
                <a:latin typeface="Arial" charset="0"/>
              </a:rPr>
              <a:t>usáveis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redes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locais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err="1">
                <a:latin typeface="Arial" charset="0"/>
              </a:rPr>
              <a:t>Veremos</a:t>
            </a:r>
            <a:r>
              <a:rPr lang="en-US" altLang="en-US" dirty="0">
                <a:latin typeface="Arial" charset="0"/>
              </a:rPr>
              <a:t>, a </a:t>
            </a:r>
            <a:r>
              <a:rPr lang="en-US" altLang="en-US" dirty="0" err="1">
                <a:latin typeface="Arial" charset="0"/>
              </a:rPr>
              <a:t>seguir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algumas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possibilidades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336550" lvl="0" indent="-336550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ítulo 1048614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16" name="Espaço Reservado para Texto 1048615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38735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>
                <a:latin typeface="Arial" charset="0"/>
              </a:rPr>
              <a:t>Soluções</a:t>
            </a:r>
            <a:r>
              <a:rPr lang="en-US" altLang="en-US" dirty="0">
                <a:latin typeface="Arial" charset="0"/>
              </a:rPr>
              <a:t> simples</a:t>
            </a:r>
          </a:p>
          <a:p>
            <a:pPr lvl="2" eaLnBrk="1" latinLnBrk="1" hangingPunct="1">
              <a:spcBef>
                <a:spcPts val="500"/>
              </a:spcBef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Broadcasting / Multicasting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É </a:t>
            </a:r>
            <a:r>
              <a:rPr lang="en-US" altLang="en-US" sz="2000" dirty="0" err="1">
                <a:latin typeface="Arial" charset="0"/>
              </a:rPr>
              <a:t>enviada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uma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mensagem</a:t>
            </a:r>
            <a:r>
              <a:rPr lang="en-US" altLang="en-US" sz="2000" dirty="0">
                <a:latin typeface="Arial" charset="0"/>
              </a:rPr>
              <a:t> broadcasting/multicasting </a:t>
            </a:r>
            <a:endParaRPr lang="en-US" altLang="en-US" sz="2000" dirty="0" smtClean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r>
              <a:rPr lang="en-US" altLang="en-US" sz="2000" dirty="0" smtClean="0">
                <a:latin typeface="Arial" charset="0"/>
              </a:rPr>
              <a:t>com </a:t>
            </a:r>
            <a:r>
              <a:rPr lang="en-US" altLang="en-US" sz="2000" dirty="0" err="1">
                <a:latin typeface="Arial" charset="0"/>
              </a:rPr>
              <a:t>identificador</a:t>
            </a:r>
            <a:r>
              <a:rPr lang="en-US" altLang="en-US" sz="2000" dirty="0">
                <a:latin typeface="Arial" charset="0"/>
              </a:rPr>
              <a:t> da </a:t>
            </a:r>
            <a:r>
              <a:rPr lang="en-US" altLang="en-US" sz="2000" dirty="0" err="1">
                <a:latin typeface="Arial" charset="0"/>
              </a:rPr>
              <a:t>entidade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 smtClean="0">
                <a:latin typeface="Arial" charset="0"/>
              </a:rPr>
              <a:t>procurada</a:t>
            </a:r>
            <a:r>
              <a:rPr lang="en-US" altLang="en-US" sz="2000" dirty="0" smtClean="0">
                <a:latin typeface="Arial" charset="0"/>
              </a:rPr>
              <a:t>.</a:t>
            </a: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Cada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máquina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verifica</a:t>
            </a:r>
            <a:r>
              <a:rPr lang="en-US" altLang="en-US" sz="2000" dirty="0">
                <a:latin typeface="Arial" charset="0"/>
              </a:rPr>
              <a:t> se </a:t>
            </a:r>
            <a:r>
              <a:rPr lang="en-US" altLang="en-US" sz="2000" dirty="0" err="1">
                <a:latin typeface="Arial" charset="0"/>
              </a:rPr>
              <a:t>possui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tal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 smtClean="0">
                <a:latin typeface="Arial" charset="0"/>
              </a:rPr>
              <a:t>identidade</a:t>
            </a:r>
            <a:r>
              <a:rPr lang="en-US" altLang="en-US" sz="2000" dirty="0" smtClean="0">
                <a:latin typeface="Arial" charset="0"/>
              </a:rPr>
              <a:t>.</a:t>
            </a: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Entidade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responde</a:t>
            </a:r>
            <a:r>
              <a:rPr lang="en-US" altLang="en-US" sz="2000" dirty="0">
                <a:latin typeface="Arial" charset="0"/>
              </a:rPr>
              <a:t> com o </a:t>
            </a:r>
            <a:r>
              <a:rPr lang="en-US" altLang="en-US" sz="2000" dirty="0" err="1">
                <a:latin typeface="Arial" charset="0"/>
              </a:rPr>
              <a:t>endereço</a:t>
            </a:r>
            <a:r>
              <a:rPr lang="en-US" altLang="en-US" sz="2000" dirty="0">
                <a:latin typeface="Arial" charset="0"/>
              </a:rPr>
              <a:t> do </a:t>
            </a:r>
            <a:r>
              <a:rPr lang="en-US" altLang="en-US" sz="2000" dirty="0" err="1">
                <a:latin typeface="Arial" charset="0"/>
              </a:rPr>
              <a:t>ponto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 smtClean="0">
                <a:latin typeface="Arial" charset="0"/>
              </a:rPr>
              <a:t>acesso</a:t>
            </a: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É </a:t>
            </a:r>
            <a:r>
              <a:rPr lang="en-US" altLang="en-US" sz="2000" dirty="0" err="1">
                <a:latin typeface="Arial" charset="0"/>
              </a:rPr>
              <a:t>ineficiente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quando</a:t>
            </a:r>
            <a:r>
              <a:rPr lang="en-US" altLang="en-US" sz="2000" dirty="0">
                <a:latin typeface="Arial" charset="0"/>
              </a:rPr>
              <a:t> a </a:t>
            </a:r>
            <a:r>
              <a:rPr lang="en-US" altLang="en-US" sz="2000" dirty="0" err="1">
                <a:latin typeface="Arial" charset="0"/>
              </a:rPr>
              <a:t>rede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cresce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em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grande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escala</a:t>
            </a:r>
            <a:r>
              <a:rPr lang="en-US" altLang="en-US" sz="2000" dirty="0">
                <a:latin typeface="Arial" charset="0"/>
              </a:rPr>
              <a:t>.</a:t>
            </a:r>
          </a:p>
          <a:p>
            <a:pPr lvl="2" eaLnBrk="1" latinLnBrk="1" hangingPunct="1">
              <a:spcBef>
                <a:spcPts val="500"/>
              </a:spcBef>
              <a:buClr>
                <a:srgbClr val="000066"/>
              </a:buClr>
              <a:buFont typeface="Webdings" pitchFamily="16" charset="2"/>
              <a:buNone/>
            </a:pPr>
            <a:endParaRPr lang="en-US" alt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ítulo 1048619"/>
          <p:cNvSpPr>
            <a:spLocks noGrp="1"/>
          </p:cNvSpPr>
          <p:nvPr>
            <p:ph type="title"/>
          </p:nvPr>
        </p:nvSpPr>
        <p:spPr>
          <a:xfrm>
            <a:off x="762000" y="260350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21" name="Espaço Reservado para Texto 1048620"/>
          <p:cNvSpPr>
            <a:spLocks noGrp="1"/>
          </p:cNvSpPr>
          <p:nvPr>
            <p:ph type="body" idx="1"/>
          </p:nvPr>
        </p:nvSpPr>
        <p:spPr>
          <a:xfrm>
            <a:off x="762000" y="908050"/>
            <a:ext cx="7696200" cy="38735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>
                <a:latin typeface="Arial" charset="0"/>
              </a:rPr>
              <a:t>Soluções</a:t>
            </a:r>
            <a:r>
              <a:rPr lang="en-US" altLang="en-US" dirty="0">
                <a:latin typeface="Arial" charset="0"/>
              </a:rPr>
              <a:t> simples</a:t>
            </a:r>
          </a:p>
          <a:p>
            <a:pPr lvl="2" eaLnBrk="1" latinLnBrk="1" hangingPunct="1">
              <a:spcBef>
                <a:spcPts val="500"/>
              </a:spcBef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Ponteiros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Repassadores</a:t>
            </a: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É </a:t>
            </a:r>
            <a:r>
              <a:rPr lang="en-US" altLang="en-US" sz="2000" dirty="0" err="1">
                <a:latin typeface="Arial" charset="0"/>
              </a:rPr>
              <a:t>uma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abordagem</a:t>
            </a:r>
            <a:r>
              <a:rPr lang="en-US" altLang="en-US" sz="2000" dirty="0">
                <a:latin typeface="Arial" charset="0"/>
              </a:rPr>
              <a:t> para a </a:t>
            </a:r>
            <a:r>
              <a:rPr lang="en-US" altLang="en-US" sz="2000" dirty="0" err="1">
                <a:latin typeface="Arial" charset="0"/>
              </a:rPr>
              <a:t>localização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entidades</a:t>
            </a:r>
            <a:r>
              <a:rPr lang="en-US" altLang="en-US" sz="2000" dirty="0">
                <a:latin typeface="Arial" charset="0"/>
              </a:rPr>
              <a:t> </a:t>
            </a:r>
            <a:endParaRPr lang="en-US" altLang="en-US" sz="2000" dirty="0" smtClean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r>
              <a:rPr lang="en-US" altLang="en-US" sz="2000" dirty="0" err="1" smtClean="0">
                <a:latin typeface="Arial" charset="0"/>
              </a:rPr>
              <a:t>móveis</a:t>
            </a:r>
            <a:r>
              <a:rPr lang="en-US" altLang="en-US" sz="2000" dirty="0">
                <a:latin typeface="Arial" charset="0"/>
              </a:rPr>
              <a:t>.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Quando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uma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entidade</a:t>
            </a:r>
            <a:r>
              <a:rPr lang="en-US" altLang="en-US" sz="2000" dirty="0">
                <a:latin typeface="Arial" charset="0"/>
              </a:rPr>
              <a:t> A se move para B, </a:t>
            </a:r>
            <a:r>
              <a:rPr lang="en-US" altLang="en-US" sz="2000" dirty="0" err="1">
                <a:latin typeface="Arial" charset="0"/>
              </a:rPr>
              <a:t>deixa</a:t>
            </a:r>
            <a:r>
              <a:rPr lang="en-US" altLang="en-US" sz="2000" dirty="0">
                <a:latin typeface="Arial" charset="0"/>
              </a:rPr>
              <a:t> para </a:t>
            </a:r>
            <a:endParaRPr lang="en-US" altLang="en-US" sz="2000" dirty="0" smtClean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r>
              <a:rPr lang="en-US" altLang="en-US" sz="2000" dirty="0" err="1" smtClean="0">
                <a:latin typeface="Arial" charset="0"/>
              </a:rPr>
              <a:t>trás</a:t>
            </a:r>
            <a:r>
              <a:rPr lang="en-US" altLang="en-US" sz="2000" dirty="0" smtClean="0">
                <a:latin typeface="Arial" charset="0"/>
              </a:rPr>
              <a:t>, </a:t>
            </a:r>
            <a:r>
              <a:rPr lang="en-US" altLang="en-US" sz="2000" dirty="0" err="1" smtClean="0">
                <a:latin typeface="Arial" charset="0"/>
              </a:rPr>
              <a:t>em</a:t>
            </a:r>
            <a:r>
              <a:rPr lang="en-US" altLang="en-US" sz="2000" dirty="0" smtClean="0">
                <a:latin typeface="Arial" charset="0"/>
              </a:rPr>
              <a:t> </a:t>
            </a:r>
            <a:r>
              <a:rPr lang="en-US" altLang="en-US" sz="2000" dirty="0">
                <a:latin typeface="Arial" charset="0"/>
              </a:rPr>
              <a:t>A, </a:t>
            </a:r>
            <a:r>
              <a:rPr lang="en-US" altLang="en-US" sz="2000" dirty="0" err="1">
                <a:latin typeface="Arial" charset="0"/>
              </a:rPr>
              <a:t>uma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referência</a:t>
            </a:r>
            <a:r>
              <a:rPr lang="en-US" altLang="en-US" sz="2000" dirty="0">
                <a:latin typeface="Arial" charset="0"/>
              </a:rPr>
              <a:t> (</a:t>
            </a:r>
            <a:r>
              <a:rPr lang="en-US" altLang="en-US" sz="2000" dirty="0" err="1">
                <a:latin typeface="Arial" charset="0"/>
              </a:rPr>
              <a:t>ponteiro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repassador</a:t>
            </a:r>
            <a:r>
              <a:rPr lang="en-US" altLang="en-US" sz="2000" dirty="0">
                <a:latin typeface="Arial" charset="0"/>
              </a:rPr>
              <a:t>) para </a:t>
            </a:r>
            <a:r>
              <a:rPr lang="en-US" altLang="en-US" sz="2000" dirty="0" err="1">
                <a:latin typeface="Arial" charset="0"/>
              </a:rPr>
              <a:t>sua</a:t>
            </a:r>
            <a:r>
              <a:rPr lang="en-US" altLang="en-US" sz="2000" dirty="0">
                <a:latin typeface="Arial" charset="0"/>
              </a:rPr>
              <a:t> nova </a:t>
            </a:r>
            <a:r>
              <a:rPr lang="en-US" altLang="en-US" sz="2000" dirty="0" err="1">
                <a:latin typeface="Arial" charset="0"/>
              </a:rPr>
              <a:t>localização</a:t>
            </a:r>
            <a:r>
              <a:rPr lang="en-US" altLang="en-US" sz="2000" dirty="0">
                <a:latin typeface="Arial" charset="0"/>
              </a:rPr>
              <a:t>.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O </a:t>
            </a:r>
            <a:r>
              <a:rPr lang="en-US" altLang="en-US" sz="2000" dirty="0" err="1">
                <a:latin typeface="Arial" charset="0"/>
              </a:rPr>
              <a:t>cliente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percorre</a:t>
            </a:r>
            <a:r>
              <a:rPr lang="en-US" altLang="en-US" sz="2000" dirty="0">
                <a:latin typeface="Arial" charset="0"/>
              </a:rPr>
              <a:t> a </a:t>
            </a:r>
            <a:r>
              <a:rPr lang="en-US" altLang="en-US" sz="2000" dirty="0" err="1">
                <a:latin typeface="Arial" charset="0"/>
              </a:rPr>
              <a:t>cadeia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ponteiros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repassadores</a:t>
            </a:r>
            <a:r>
              <a:rPr lang="en-US" altLang="en-US" sz="2000" dirty="0">
                <a:latin typeface="Arial" charset="0"/>
              </a:rPr>
              <a:t>.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As </a:t>
            </a:r>
            <a:r>
              <a:rPr lang="en-US" altLang="en-US" sz="2000" dirty="0" err="1">
                <a:latin typeface="Arial" charset="0"/>
              </a:rPr>
              <a:t>principais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desvantagens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são</a:t>
            </a:r>
            <a:r>
              <a:rPr lang="en-US" altLang="en-US" sz="2000" dirty="0">
                <a:latin typeface="Arial" charset="0"/>
              </a:rPr>
              <a:t> que as </a:t>
            </a:r>
            <a:r>
              <a:rPr lang="en-US" altLang="en-US" sz="2000" dirty="0" err="1">
                <a:latin typeface="Arial" charset="0"/>
              </a:rPr>
              <a:t>cadeias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podem</a:t>
            </a:r>
            <a:r>
              <a:rPr lang="en-US" altLang="en-US" sz="2000" dirty="0">
                <a:latin typeface="Arial" charset="0"/>
              </a:rPr>
              <a:t> se </a:t>
            </a:r>
            <a:r>
              <a:rPr lang="en-US" altLang="en-US" sz="2000" dirty="0" err="1">
                <a:latin typeface="Arial" charset="0"/>
              </a:rPr>
              <a:t>tornar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muito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longas</a:t>
            </a:r>
            <a:r>
              <a:rPr lang="en-US" altLang="en-US" sz="2000" dirty="0">
                <a:latin typeface="Arial" charset="0"/>
              </a:rPr>
              <a:t>, o </a:t>
            </a:r>
            <a:r>
              <a:rPr lang="en-US" altLang="en-US" sz="2000" dirty="0" err="1">
                <a:latin typeface="Arial" charset="0"/>
              </a:rPr>
              <a:t>custo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computacional</a:t>
            </a:r>
            <a:r>
              <a:rPr lang="en-US" altLang="en-US" sz="2000" dirty="0">
                <a:latin typeface="Arial" charset="0"/>
              </a:rPr>
              <a:t> da </a:t>
            </a:r>
            <a:endParaRPr lang="en-US" altLang="en-US" sz="2000" dirty="0" smtClean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smtClean="0">
                <a:latin typeface="Arial" charset="0"/>
              </a:rPr>
              <a:t>   </a:t>
            </a:r>
            <a:r>
              <a:rPr lang="en-US" altLang="en-US" sz="2000" dirty="0" err="1" smtClean="0">
                <a:latin typeface="Arial" charset="0"/>
              </a:rPr>
              <a:t>localização</a:t>
            </a:r>
            <a:r>
              <a:rPr lang="en-US" altLang="en-US" sz="2000" dirty="0" smtClean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pode</a:t>
            </a:r>
            <a:r>
              <a:rPr lang="en-US" altLang="en-US" sz="2000" dirty="0">
                <a:latin typeface="Arial" charset="0"/>
              </a:rPr>
              <a:t> se </a:t>
            </a:r>
            <a:r>
              <a:rPr lang="en-US" altLang="en-US" sz="2000" dirty="0" err="1">
                <a:latin typeface="Arial" charset="0"/>
              </a:rPr>
              <a:t>tornar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proibitivo</a:t>
            </a:r>
            <a:r>
              <a:rPr lang="en-US" altLang="en-US" sz="2000" dirty="0">
                <a:latin typeface="Arial" charset="0"/>
              </a:rPr>
              <a:t> e </a:t>
            </a:r>
            <a:r>
              <a:rPr lang="en-US" altLang="en-US" sz="2000" dirty="0" err="1">
                <a:latin typeface="Arial" charset="0"/>
              </a:rPr>
              <a:t>pode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haver</a:t>
            </a:r>
            <a:r>
              <a:rPr lang="en-US" altLang="en-US" sz="2000" dirty="0">
                <a:latin typeface="Arial" charset="0"/>
              </a:rPr>
              <a:t> </a:t>
            </a:r>
            <a:endParaRPr lang="en-US" altLang="en-US" sz="2000" dirty="0" smtClean="0">
              <a:latin typeface="Arial" charset="0"/>
            </a:endParaRPr>
          </a:p>
          <a:p>
            <a:pPr marL="914400" lvl="2" indent="0" eaLnBrk="1" latinLnBrk="1" hangingPunct="1">
              <a:buClr>
                <a:srgbClr val="000066"/>
              </a:buClr>
            </a:pP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smtClean="0">
                <a:latin typeface="Arial" charset="0"/>
              </a:rPr>
              <a:t>   </a:t>
            </a:r>
            <a:r>
              <a:rPr lang="en-US" altLang="en-US" sz="2000" dirty="0" err="1" smtClean="0">
                <a:latin typeface="Arial" charset="0"/>
              </a:rPr>
              <a:t>rompimento</a:t>
            </a:r>
            <a:r>
              <a:rPr lang="en-US" altLang="en-US" sz="2000" dirty="0" smtClean="0">
                <a:latin typeface="Arial" charset="0"/>
              </a:rPr>
              <a:t> </a:t>
            </a:r>
            <a:r>
              <a:rPr lang="en-US" altLang="en-US" sz="2000" dirty="0">
                <a:latin typeface="Arial" charset="0"/>
              </a:rPr>
              <a:t>de enlaces (</a:t>
            </a:r>
            <a:r>
              <a:rPr lang="en-US" altLang="en-US" sz="2000" dirty="0" err="1">
                <a:latin typeface="Arial" charset="0"/>
              </a:rPr>
              <a:t>perda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ponteiro</a:t>
            </a:r>
            <a:r>
              <a:rPr lang="en-US" altLang="en-US" sz="2000" dirty="0">
                <a:latin typeface="Arial" charset="0"/>
              </a:rPr>
              <a:t>).</a:t>
            </a:r>
          </a:p>
          <a:p>
            <a:pPr lvl="0" indent="-341312" eaLnBrk="1" latinLnBrk="1" hangingPunct="1">
              <a:spcBef>
                <a:spcPts val="500"/>
              </a:spcBef>
              <a:buFontTx/>
              <a:buNone/>
            </a:pPr>
            <a:endParaRPr lang="en-US" alt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Título 1048624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26" name="Espaço Reservado para Texto 1048625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38735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>
                <a:latin typeface="Arial" charset="0"/>
              </a:rPr>
              <a:t>Abordagens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baseadas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nativa</a:t>
            </a:r>
            <a:endParaRPr lang="en-US" altLang="en-US" dirty="0">
              <a:latin typeface="Arial" charset="0"/>
            </a:endParaRPr>
          </a:p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>
                <a:latin typeface="Arial" charset="0"/>
              </a:rPr>
              <a:t>Baseadas</a:t>
            </a:r>
            <a:r>
              <a:rPr lang="en-US" altLang="en-US" dirty="0">
                <a:latin typeface="Arial" charset="0"/>
              </a:rPr>
              <a:t> no </a:t>
            </a:r>
            <a:r>
              <a:rPr lang="en-US" altLang="en-US" dirty="0" err="1">
                <a:latin typeface="Arial" charset="0"/>
              </a:rPr>
              <a:t>monitoramento</a:t>
            </a:r>
            <a:r>
              <a:rPr lang="en-US" altLang="en-US" dirty="0">
                <a:latin typeface="Arial" charset="0"/>
              </a:rPr>
              <a:t> da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uma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algn="just" eaLnBrk="1" latinLnBrk="1" hangingPunct="1">
              <a:buClr>
                <a:srgbClr val="000066"/>
              </a:buClr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     </a:t>
            </a:r>
            <a:r>
              <a:rPr lang="en-US" altLang="en-US" dirty="0" err="1" smtClean="0">
                <a:latin typeface="Arial" charset="0"/>
              </a:rPr>
              <a:t>determinada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entidade</a:t>
            </a:r>
            <a:r>
              <a:rPr lang="en-US" altLang="en-US" dirty="0">
                <a:latin typeface="Arial" charset="0"/>
              </a:rPr>
              <a:t>, com o </a:t>
            </a:r>
            <a:r>
              <a:rPr lang="en-US" altLang="en-US" dirty="0" err="1">
                <a:latin typeface="Arial" charset="0"/>
              </a:rPr>
              <a:t>uso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ponteiros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 smtClean="0">
                <a:latin typeface="Arial" charset="0"/>
              </a:rPr>
              <a:t>localizadores</a:t>
            </a:r>
            <a:endParaRPr lang="en-US" altLang="en-US" dirty="0">
              <a:latin typeface="Arial" charset="0"/>
            </a:endParaRPr>
          </a:p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>
                <a:latin typeface="Arial" charset="0"/>
              </a:rPr>
              <a:t>Um </a:t>
            </a:r>
            <a:r>
              <a:rPr lang="en-US" altLang="en-US" dirty="0" err="1">
                <a:latin typeface="Arial" charset="0"/>
              </a:rPr>
              <a:t>agente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nativo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consulta</a:t>
            </a:r>
            <a:r>
              <a:rPr lang="en-US" altLang="en-US" dirty="0">
                <a:latin typeface="Arial" charset="0"/>
              </a:rPr>
              <a:t> a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 do </a:t>
            </a:r>
            <a:r>
              <a:rPr lang="en-US" altLang="en-US" dirty="0" err="1">
                <a:latin typeface="Arial" charset="0"/>
              </a:rPr>
              <a:t>hospedeiro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algn="just" eaLnBrk="1" latinLnBrk="1" hangingPunct="1">
              <a:buClr>
                <a:srgbClr val="000066"/>
              </a:buClr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err="1" smtClean="0">
                <a:latin typeface="Arial" charset="0"/>
              </a:rPr>
              <a:t>móvel</a:t>
            </a:r>
            <a:r>
              <a:rPr lang="en-US" altLang="en-US" dirty="0">
                <a:latin typeface="Arial" charset="0"/>
              </a:rPr>
              <a:t>. Se </a:t>
            </a:r>
            <a:r>
              <a:rPr lang="en-US" altLang="en-US" dirty="0" err="1">
                <a:latin typeface="Arial" charset="0"/>
              </a:rPr>
              <a:t>ele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estiver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rede</a:t>
            </a:r>
            <a:r>
              <a:rPr lang="en-US" altLang="en-US" dirty="0">
                <a:latin typeface="Arial" charset="0"/>
              </a:rPr>
              <a:t> local, </a:t>
            </a:r>
            <a:r>
              <a:rPr lang="en-US" altLang="en-US" dirty="0" err="1">
                <a:latin typeface="Arial" charset="0"/>
              </a:rPr>
              <a:t>repassa</a:t>
            </a:r>
            <a:r>
              <a:rPr lang="en-US" altLang="en-US" dirty="0">
                <a:latin typeface="Arial" charset="0"/>
              </a:rPr>
              <a:t>. </a:t>
            </a:r>
            <a:endParaRPr lang="en-US" altLang="en-US" dirty="0" smtClean="0">
              <a:latin typeface="Arial" charset="0"/>
            </a:endParaRPr>
          </a:p>
          <a:p>
            <a:pPr marL="294640" lvl="1" indent="0" algn="just" eaLnBrk="1" latinLnBrk="1" hangingPunct="1">
              <a:buClr>
                <a:srgbClr val="000066"/>
              </a:buClr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err="1" smtClean="0">
                <a:latin typeface="Arial" charset="0"/>
              </a:rPr>
              <a:t>Senão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envia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até</a:t>
            </a:r>
            <a:r>
              <a:rPr lang="en-US" altLang="en-US" dirty="0">
                <a:latin typeface="Arial" charset="0"/>
              </a:rPr>
              <a:t> a </a:t>
            </a:r>
            <a:r>
              <a:rPr lang="en-US" altLang="en-US" dirty="0" err="1">
                <a:latin typeface="Arial" charset="0"/>
              </a:rPr>
              <a:t>rede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qual</a:t>
            </a:r>
            <a:r>
              <a:rPr lang="en-US" altLang="en-US" dirty="0">
                <a:latin typeface="Arial" charset="0"/>
              </a:rPr>
              <a:t> o </a:t>
            </a:r>
            <a:r>
              <a:rPr lang="en-US" altLang="en-US" dirty="0" err="1">
                <a:latin typeface="Arial" charset="0"/>
              </a:rPr>
              <a:t>hospedeiro</a:t>
            </a:r>
            <a:r>
              <a:rPr lang="en-US" altLang="en-US" dirty="0">
                <a:latin typeface="Arial" charset="0"/>
              </a:rPr>
              <a:t> se </a:t>
            </a:r>
            <a:r>
              <a:rPr lang="en-US" altLang="en-US" dirty="0" err="1">
                <a:latin typeface="Arial" charset="0"/>
              </a:rPr>
              <a:t>encontra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>
                <a:latin typeface="Arial" charset="0"/>
              </a:rPr>
              <a:t>Mantém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sempre</a:t>
            </a:r>
            <a:r>
              <a:rPr lang="en-US" altLang="en-US" dirty="0">
                <a:latin typeface="Arial" charset="0"/>
              </a:rPr>
              <a:t> o </a:t>
            </a:r>
            <a:r>
              <a:rPr lang="en-US" altLang="en-US" dirty="0" err="1">
                <a:latin typeface="Arial" charset="0"/>
              </a:rPr>
              <a:t>remetente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atualizado</a:t>
            </a:r>
            <a:r>
              <a:rPr lang="en-US" altLang="en-US" dirty="0">
                <a:latin typeface="Arial" charset="0"/>
              </a:rPr>
              <a:t> com o novo </a:t>
            </a:r>
            <a:endParaRPr lang="en-US" altLang="en-US" dirty="0" smtClean="0">
              <a:latin typeface="Arial" charset="0"/>
            </a:endParaRPr>
          </a:p>
          <a:p>
            <a:pPr marL="294640" lvl="1" indent="0" algn="just" eaLnBrk="1" latinLnBrk="1" hangingPunct="1">
              <a:buClr>
                <a:srgbClr val="000066"/>
              </a:buClr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smtClean="0">
                <a:latin typeface="Arial" charset="0"/>
              </a:rPr>
              <a:t>       </a:t>
            </a:r>
            <a:r>
              <a:rPr lang="en-US" altLang="en-US" dirty="0" err="1" smtClean="0">
                <a:latin typeface="Arial" charset="0"/>
              </a:rPr>
              <a:t>endereço</a:t>
            </a:r>
            <a:r>
              <a:rPr lang="en-US" alt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ítulo 1048629"/>
          <p:cNvSpPr>
            <a:spLocks noGrp="1"/>
          </p:cNvSpPr>
          <p:nvPr>
            <p:ph type="title"/>
          </p:nvPr>
        </p:nvSpPr>
        <p:spPr>
          <a:xfrm>
            <a:off x="762000" y="1277937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31" name="Espaço Reservado para Texto 1048630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696200" cy="38735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736600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  <a:tab pos="9426575" algn="l"/>
              </a:tabLst>
            </a:pPr>
            <a:r>
              <a:rPr lang="en-US" altLang="en-US" dirty="0" err="1" smtClean="0">
                <a:latin typeface="Arial" charset="0"/>
              </a:rPr>
              <a:t>Utiliza</a:t>
            </a:r>
            <a:r>
              <a:rPr lang="en-US" altLang="en-US" dirty="0" smtClean="0">
                <a:latin typeface="Arial" charset="0"/>
              </a:rPr>
              <a:t>-se </a:t>
            </a:r>
            <a:r>
              <a:rPr lang="en-US" altLang="en-US" dirty="0" err="1" smtClean="0">
                <a:latin typeface="Arial" charset="0"/>
              </a:rPr>
              <a:t>Tabelas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>
                <a:latin typeface="Arial" charset="0"/>
              </a:rPr>
              <a:t>Hash </a:t>
            </a:r>
            <a:r>
              <a:rPr lang="en-US" altLang="en-US" dirty="0" err="1">
                <a:latin typeface="Arial" charset="0"/>
              </a:rPr>
              <a:t>Distribuídas</a:t>
            </a:r>
            <a:r>
              <a:rPr lang="en-US" altLang="en-US" dirty="0">
                <a:latin typeface="Arial" charset="0"/>
              </a:rPr>
              <a:t> (DHT)</a:t>
            </a:r>
          </a:p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dirty="0" err="1">
                <a:latin typeface="Arial" charset="0"/>
              </a:rPr>
              <a:t>Cada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nó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possui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uma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tabela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derivação</a:t>
            </a:r>
            <a:r>
              <a:rPr lang="en-US" altLang="en-US" dirty="0">
                <a:latin typeface="Arial" charset="0"/>
              </a:rPr>
              <a:t> para outros </a:t>
            </a:r>
            <a:r>
              <a:rPr lang="en-US" altLang="en-US" dirty="0" err="1">
                <a:latin typeface="Arial" charset="0"/>
              </a:rPr>
              <a:t>nós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eaLnBrk="1" latinLnBrk="1" hangingPunct="1">
              <a:buClr>
                <a:srgbClr val="000066"/>
              </a:buClr>
            </a:pP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smtClean="0">
                <a:latin typeface="Arial" charset="0"/>
              </a:rPr>
              <a:t>que </a:t>
            </a:r>
            <a:r>
              <a:rPr lang="en-US" altLang="en-US" dirty="0" err="1">
                <a:latin typeface="Arial" charset="0"/>
              </a:rPr>
              <a:t>possuem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endereços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recursos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dirty="0">
                <a:latin typeface="Arial" charset="0"/>
              </a:rPr>
              <a:t>Para </a:t>
            </a:r>
            <a:r>
              <a:rPr lang="en-US" altLang="en-US" dirty="0" err="1">
                <a:latin typeface="Arial" charset="0"/>
              </a:rPr>
              <a:t>encontrar</a:t>
            </a:r>
            <a:r>
              <a:rPr lang="en-US" altLang="en-US" dirty="0">
                <a:latin typeface="Arial" charset="0"/>
              </a:rPr>
              <a:t> um </a:t>
            </a:r>
            <a:r>
              <a:rPr lang="en-US" altLang="en-US" dirty="0" err="1">
                <a:latin typeface="Arial" charset="0"/>
              </a:rPr>
              <a:t>recurso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chave</a:t>
            </a:r>
            <a:r>
              <a:rPr lang="en-US" altLang="en-US" dirty="0">
                <a:latin typeface="Arial" charset="0"/>
              </a:rPr>
              <a:t> K, </a:t>
            </a:r>
            <a:r>
              <a:rPr lang="en-US" altLang="en-US" dirty="0" err="1">
                <a:latin typeface="Arial" charset="0"/>
              </a:rPr>
              <a:t>referências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na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eaLnBrk="1" latinLnBrk="1" hangingPunct="1">
              <a:buClr>
                <a:srgbClr val="000066"/>
              </a:buClr>
            </a:pPr>
            <a:r>
              <a:rPr lang="en-US" altLang="en-US" dirty="0" smtClean="0">
                <a:latin typeface="Arial" charset="0"/>
              </a:rPr>
              <a:t>       </a:t>
            </a:r>
            <a:r>
              <a:rPr lang="en-US" altLang="en-US" dirty="0" err="1" smtClean="0">
                <a:latin typeface="Arial" charset="0"/>
              </a:rPr>
              <a:t>tabela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>
                <a:latin typeface="Arial" charset="0"/>
              </a:rPr>
              <a:t>de </a:t>
            </a:r>
            <a:r>
              <a:rPr lang="en-US" altLang="en-US" dirty="0" err="1">
                <a:latin typeface="Arial" charset="0"/>
              </a:rPr>
              <a:t>derivação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utilizados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como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atalhos</a:t>
            </a:r>
            <a:r>
              <a:rPr lang="en-US" altLang="en-US" dirty="0">
                <a:latin typeface="Arial" charset="0"/>
              </a:rPr>
              <a:t> para </a:t>
            </a:r>
            <a:r>
              <a:rPr lang="en-US" altLang="en-US" dirty="0" err="1">
                <a:latin typeface="Arial" charset="0"/>
              </a:rPr>
              <a:t>os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eaLnBrk="1" latinLnBrk="1" hangingPunct="1">
              <a:buClr>
                <a:srgbClr val="000066"/>
              </a:buClr>
            </a:pP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err="1" smtClean="0">
                <a:latin typeface="Arial" charset="0"/>
              </a:rPr>
              <a:t>nós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existentes</a:t>
            </a:r>
            <a:r>
              <a:rPr lang="en-US" altLang="en-US" dirty="0">
                <a:latin typeface="Arial" charset="0"/>
              </a:rPr>
              <a:t> no </a:t>
            </a:r>
            <a:r>
              <a:rPr lang="en-US" altLang="en-US" dirty="0" err="1">
                <a:latin typeface="Arial" charset="0"/>
              </a:rPr>
              <a:t>espaço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identificadores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736600" lvl="1" indent="-441960" algn="just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dirty="0" err="1">
                <a:latin typeface="Arial" charset="0"/>
              </a:rPr>
              <a:t>Abordagens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Hierárquicas</a:t>
            </a:r>
            <a:r>
              <a:rPr lang="en-US" altLang="en-US" dirty="0">
                <a:latin typeface="Arial" charset="0"/>
              </a:rPr>
              <a:t> (</a:t>
            </a:r>
            <a:r>
              <a:rPr lang="en-US" altLang="en-US" dirty="0" err="1">
                <a:latin typeface="Arial" charset="0"/>
              </a:rPr>
              <a:t>Domínios</a:t>
            </a:r>
            <a:r>
              <a:rPr lang="en-US" altLang="en-US" dirty="0">
                <a:latin typeface="Arial" charset="0"/>
              </a:rPr>
              <a:t>)</a:t>
            </a:r>
          </a:p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dirty="0">
                <a:latin typeface="Arial" charset="0"/>
              </a:rPr>
              <a:t>A </a:t>
            </a:r>
            <a:r>
              <a:rPr lang="en-US" altLang="en-US" dirty="0" err="1">
                <a:latin typeface="Arial" charset="0"/>
              </a:rPr>
              <a:t>medida</a:t>
            </a:r>
            <a:r>
              <a:rPr lang="en-US" altLang="en-US" dirty="0">
                <a:latin typeface="Arial" charset="0"/>
              </a:rPr>
              <a:t> que a </a:t>
            </a:r>
            <a:r>
              <a:rPr lang="en-US" altLang="en-US" dirty="0" err="1">
                <a:latin typeface="Arial" charset="0"/>
              </a:rPr>
              <a:t>escala</a:t>
            </a:r>
            <a:r>
              <a:rPr lang="en-US" altLang="en-US" dirty="0">
                <a:latin typeface="Arial" charset="0"/>
              </a:rPr>
              <a:t> de </a:t>
            </a:r>
            <a:r>
              <a:rPr lang="en-US" altLang="en-US" dirty="0" err="1">
                <a:latin typeface="Arial" charset="0"/>
              </a:rPr>
              <a:t>endereços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aumenta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>
                <a:latin typeface="Arial" charset="0"/>
              </a:rPr>
              <a:t>uma</a:t>
            </a:r>
            <a:r>
              <a:rPr lang="en-US" altLang="en-US" dirty="0">
                <a:latin typeface="Arial" charset="0"/>
              </a:rPr>
              <a:t> </a:t>
            </a:r>
            <a:endParaRPr lang="en-US" altLang="en-US" dirty="0" smtClean="0">
              <a:latin typeface="Arial" charset="0"/>
            </a:endParaRPr>
          </a:p>
          <a:p>
            <a:pPr marL="294640" lvl="1" indent="0" eaLnBrk="1" latinLnBrk="1" hangingPunct="1">
              <a:buClr>
                <a:srgbClr val="000066"/>
              </a:buClr>
            </a:pP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err="1" smtClean="0">
                <a:latin typeface="Arial" charset="0"/>
              </a:rPr>
              <a:t>solução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viável</a:t>
            </a:r>
            <a:r>
              <a:rPr lang="en-US" altLang="en-US" dirty="0">
                <a:latin typeface="Arial" charset="0"/>
              </a:rPr>
              <a:t> é </a:t>
            </a:r>
            <a:r>
              <a:rPr lang="en-US" altLang="en-US" dirty="0" err="1">
                <a:latin typeface="Arial" charset="0"/>
              </a:rPr>
              <a:t>estruturá-los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domínios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marL="736600" lvl="1" indent="-441960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dirty="0" err="1">
                <a:latin typeface="Arial" charset="0"/>
              </a:rPr>
              <a:t>Cada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domínio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representa</a:t>
            </a:r>
            <a:r>
              <a:rPr lang="en-US" altLang="en-US" dirty="0">
                <a:latin typeface="Arial" charset="0"/>
              </a:rPr>
              <a:t> um sub-</a:t>
            </a:r>
            <a:r>
              <a:rPr lang="en-US" altLang="en-US" dirty="0" err="1">
                <a:latin typeface="Arial" charset="0"/>
              </a:rPr>
              <a:t>conjunto</a:t>
            </a:r>
            <a:r>
              <a:rPr lang="en-US" altLang="en-US" dirty="0">
                <a:latin typeface="Arial" charset="0"/>
              </a:rPr>
              <a:t> do </a:t>
            </a:r>
            <a:r>
              <a:rPr lang="en-US" altLang="en-US" dirty="0" err="1">
                <a:latin typeface="Arial" charset="0"/>
              </a:rPr>
              <a:t>espaço</a:t>
            </a:r>
            <a:r>
              <a:rPr lang="en-US" altLang="en-US" dirty="0">
                <a:latin typeface="Arial" charset="0"/>
              </a:rPr>
              <a:t> de </a:t>
            </a:r>
            <a:endParaRPr lang="en-US" altLang="en-US" dirty="0" smtClean="0">
              <a:latin typeface="Arial" charset="0"/>
            </a:endParaRPr>
          </a:p>
          <a:p>
            <a:pPr marL="294640" lvl="1" indent="0" eaLnBrk="1" latinLnBrk="1" hangingPunct="1">
              <a:buClr>
                <a:srgbClr val="000066"/>
              </a:buClr>
            </a:pPr>
            <a:r>
              <a:rPr lang="en-US" altLang="en-US" dirty="0" smtClean="0">
                <a:latin typeface="Arial" charset="0"/>
              </a:rPr>
              <a:t>      </a:t>
            </a:r>
            <a:r>
              <a:rPr lang="en-US" altLang="en-US" dirty="0" err="1" smtClean="0">
                <a:latin typeface="Arial" charset="0"/>
              </a:rPr>
              <a:t>identificadores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>
                <a:latin typeface="Arial" charset="0"/>
              </a:rPr>
              <a:t>para </a:t>
            </a:r>
            <a:r>
              <a:rPr lang="en-US" altLang="en-US" dirty="0" err="1">
                <a:latin typeface="Arial" charset="0"/>
              </a:rPr>
              <a:t>facilitar</a:t>
            </a:r>
            <a:r>
              <a:rPr lang="en-US" altLang="en-US" dirty="0">
                <a:latin typeface="Arial" charset="0"/>
              </a:rPr>
              <a:t> a </a:t>
            </a:r>
            <a:r>
              <a:rPr lang="en-US" altLang="en-US" dirty="0" err="1">
                <a:latin typeface="Arial" charset="0"/>
              </a:rPr>
              <a:t>localização</a:t>
            </a:r>
            <a:r>
              <a:rPr lang="en-US" altLang="en-US" dirty="0">
                <a:latin typeface="Arial" charset="0"/>
              </a:rPr>
              <a:t> dos </a:t>
            </a:r>
            <a:r>
              <a:rPr lang="en-US" altLang="en-US" dirty="0" err="1">
                <a:latin typeface="Arial" charset="0"/>
              </a:rPr>
              <a:t>recursos</a:t>
            </a:r>
            <a:r>
              <a:rPr lang="en-US" altLang="en-US" dirty="0">
                <a:latin typeface="Arial" charset="0"/>
              </a:rPr>
              <a:t>.</a:t>
            </a:r>
          </a:p>
          <a:p>
            <a:pPr lvl="0" indent="-341312" algn="just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ítulo 1048634"/>
          <p:cNvSpPr>
            <a:spLocks noGrp="1"/>
          </p:cNvSpPr>
          <p:nvPr>
            <p:ph type="title"/>
          </p:nvPr>
        </p:nvSpPr>
        <p:spPr>
          <a:xfrm>
            <a:off x="762000" y="260350"/>
            <a:ext cx="7696200" cy="398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>
            <a:lvl1pPr marL="0" indent="0" algn="l" rtl="0" fontAlgn="base" latinLnBrk="1">
              <a:lnSpc>
                <a:spcPct val="9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000" b="0" i="0" u="none" baseline="0">
                <a:solidFill>
                  <a:srgbClr val="000066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</a:lstStyle>
          <a:p>
            <a:pPr lvl="0" eaLnBrk="1" latinLnBrk="1" hangingPunct="1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7" algn="l"/>
                <a:tab pos="1346200" algn="l"/>
                <a:tab pos="1795462" algn="l"/>
                <a:tab pos="2244725" algn="l"/>
                <a:tab pos="2693987" algn="l"/>
                <a:tab pos="3143250" algn="l"/>
                <a:tab pos="3592512" algn="l"/>
                <a:tab pos="4041775" algn="l"/>
                <a:tab pos="4491037" algn="l"/>
                <a:tab pos="4940300" algn="l"/>
                <a:tab pos="5389562" algn="l"/>
                <a:tab pos="5838825" algn="l"/>
                <a:tab pos="6288087" algn="l"/>
                <a:tab pos="6737350" algn="l"/>
                <a:tab pos="7186612" algn="l"/>
                <a:tab pos="7635875" algn="l"/>
                <a:tab pos="8085137" algn="l"/>
                <a:tab pos="8534400" algn="l"/>
                <a:tab pos="8983662" algn="l"/>
              </a:tabLst>
            </a:pPr>
            <a:r>
              <a:rPr lang="zh-CN" altLang="en-US"/>
              <a:t>Sistemas de Nomeação</a:t>
            </a:r>
          </a:p>
        </p:txBody>
      </p:sp>
      <p:sp>
        <p:nvSpPr>
          <p:cNvPr id="1048636" name="Espaço Reservado para Texto 1048635"/>
          <p:cNvSpPr>
            <a:spLocks noGrp="1"/>
          </p:cNvSpPr>
          <p:nvPr>
            <p:ph type="body" idx="1"/>
          </p:nvPr>
        </p:nvSpPr>
        <p:spPr>
          <a:xfrm>
            <a:off x="762000" y="1125537"/>
            <a:ext cx="7770440" cy="43592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/>
          <a:lstStyle>
            <a:lvl1pPr marL="342900" indent="-342900" algn="l" rtl="0" fontAlgn="base" latinLnBrk="1">
              <a:lnSpc>
                <a:spcPct val="99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sz="24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1pPr>
            <a:lvl2pPr marL="742950" indent="-285750" algn="l" rtl="0" fontAlgn="base" latinLnBrk="1">
              <a:lnSpc>
                <a:spcPct val="99000"/>
              </a:lnSpc>
              <a:spcBef>
                <a:spcPts val="500"/>
              </a:spcBef>
              <a:spcAft>
                <a:spcPct val="0"/>
              </a:spcAft>
              <a:buFont typeface="Times New Roman" pitchFamily="16" charset="0"/>
              <a:buNone/>
              <a:defRPr sz="20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2pPr>
            <a:lvl3pPr marL="1143000" indent="-228600" algn="l" rtl="0" fontAlgn="base" latinLnBrk="1">
              <a:lnSpc>
                <a:spcPct val="99000"/>
              </a:lnSpc>
              <a:spcBef>
                <a:spcPts val="450"/>
              </a:spcBef>
              <a:spcAft>
                <a:spcPct val="0"/>
              </a:spcAft>
              <a:buFont typeface="Times New Roman" pitchFamily="16" charset="0"/>
              <a:buNone/>
              <a:defRPr sz="18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3pPr>
            <a:lvl4pPr marL="16002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4pPr>
            <a:lvl5pPr marL="2057400" indent="-228600" algn="l" rtl="0" fontAlgn="base" latinLnBrk="1">
              <a:lnSpc>
                <a:spcPct val="99000"/>
              </a:lnSpc>
              <a:spcBef>
                <a:spcPts val="400"/>
              </a:spcBef>
              <a:spcAft>
                <a:spcPct val="0"/>
              </a:spcAft>
              <a:buFont typeface="Times New Roman" pitchFamily="16" charset="0"/>
              <a:buNone/>
              <a:defRPr sz="1600" b="0" i="0" u="none" baseline="0">
                <a:solidFill>
                  <a:srgbClr val="000000"/>
                </a:solidFill>
                <a:latin typeface="Century Gothic" pitchFamily="32" charset="0"/>
                <a:ea typeface="Lucida Sans Unicode" pitchFamily="32" charset="0"/>
                <a:sym typeface="Arial" charset="0"/>
              </a:defRPr>
            </a:lvl5pPr>
          </a:lstStyle>
          <a:p>
            <a:pPr marL="336550" lvl="0" indent="-336550" algn="just" eaLnBrk="1" latinLnBrk="1" hangingPunct="1">
              <a:buClr>
                <a:srgbClr val="000066"/>
              </a:buClr>
              <a:buFont typeface="Webdings" pitchFamily="16" charset="2"/>
              <a:buChar char=""/>
              <a:tabLst>
                <a:tab pos="336550" algn="l"/>
                <a:tab pos="441325" algn="l"/>
                <a:tab pos="890587" algn="l"/>
                <a:tab pos="1339850" algn="l"/>
                <a:tab pos="1789112" algn="l"/>
                <a:tab pos="2238375" algn="l"/>
                <a:tab pos="2687637" algn="l"/>
                <a:tab pos="3136900" algn="l"/>
                <a:tab pos="3586162" algn="l"/>
                <a:tab pos="4035425" algn="l"/>
                <a:tab pos="4484687" algn="l"/>
                <a:tab pos="4933950" algn="l"/>
                <a:tab pos="5383212" algn="l"/>
                <a:tab pos="5832475" algn="l"/>
                <a:tab pos="6281737" algn="l"/>
                <a:tab pos="6731000" algn="l"/>
                <a:tab pos="7180262" algn="l"/>
                <a:tab pos="7629525" algn="l"/>
                <a:tab pos="8078787" algn="l"/>
                <a:tab pos="8528050" algn="l"/>
                <a:tab pos="8977312" algn="l"/>
              </a:tabLst>
            </a:pPr>
            <a:r>
              <a:rPr lang="en-US" altLang="en-US" dirty="0" err="1">
                <a:latin typeface="Arial" charset="0"/>
              </a:rPr>
              <a:t>Nomeação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Estruturada</a:t>
            </a:r>
            <a:endParaRPr lang="en-US" altLang="en-US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sz="2000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err="1">
                <a:latin typeface="Arial" charset="0"/>
              </a:rPr>
              <a:t>Nomes</a:t>
            </a:r>
            <a:r>
              <a:rPr lang="en-US" altLang="en-US" dirty="0">
                <a:latin typeface="Arial" charset="0"/>
              </a:rPr>
              <a:t> simples </a:t>
            </a:r>
            <a:r>
              <a:rPr lang="en-US" altLang="en-US" dirty="0" err="1">
                <a:latin typeface="Arial" charset="0"/>
              </a:rPr>
              <a:t>costumam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ser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melhores</a:t>
            </a:r>
            <a:r>
              <a:rPr lang="en-US" altLang="en-US" dirty="0">
                <a:latin typeface="Arial" charset="0"/>
              </a:rPr>
              <a:t> para </a:t>
            </a:r>
            <a:r>
              <a:rPr lang="en-US" altLang="en-US" dirty="0" err="1">
                <a:latin typeface="Arial" charset="0"/>
              </a:rPr>
              <a:t>máquinas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do </a:t>
            </a:r>
            <a:r>
              <a:rPr lang="en-US" altLang="en-US" dirty="0">
                <a:latin typeface="Arial" charset="0"/>
              </a:rPr>
              <a:t>que para </a:t>
            </a:r>
            <a:r>
              <a:rPr lang="en-US" altLang="en-US" dirty="0" err="1">
                <a:latin typeface="Arial" charset="0"/>
              </a:rPr>
              <a:t>humanos</a:t>
            </a:r>
            <a:r>
              <a:rPr lang="en-US" altLang="en-US" dirty="0" smtClean="0">
                <a:latin typeface="Arial" charset="0"/>
              </a:rPr>
              <a:t>.</a:t>
            </a: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smtClean="0">
                <a:latin typeface="Arial" charset="0"/>
              </a:rPr>
              <a:t>Para </a:t>
            </a:r>
            <a:r>
              <a:rPr lang="en-US" altLang="en-US" dirty="0" err="1">
                <a:latin typeface="Arial" charset="0"/>
              </a:rPr>
              <a:t>esses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últimos</a:t>
            </a:r>
            <a:r>
              <a:rPr lang="en-US" altLang="en-US" dirty="0">
                <a:latin typeface="Arial" charset="0"/>
              </a:rPr>
              <a:t>, </a:t>
            </a:r>
            <a:r>
              <a:rPr lang="en-US" altLang="en-US" dirty="0" err="1" smtClean="0">
                <a:latin typeface="Arial" charset="0"/>
              </a:rPr>
              <a:t>nomes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 smtClean="0">
                <a:latin typeface="Arial" charset="0"/>
              </a:rPr>
              <a:t>estruturados</a:t>
            </a:r>
            <a:r>
              <a:rPr lang="en-US" altLang="en-US" dirty="0" smtClean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são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melhores</a:t>
            </a:r>
            <a:r>
              <a:rPr lang="en-US" altLang="en-US" dirty="0" smtClean="0">
                <a:latin typeface="Arial" charset="0"/>
              </a:rPr>
              <a:t>.</a:t>
            </a:r>
          </a:p>
          <a:p>
            <a:pPr marL="336550" lvl="0" indent="-336550" algn="just" eaLnBrk="1" latinLnBrk="1" hangingPunct="1">
              <a:buFontTx/>
              <a:buNone/>
            </a:pPr>
            <a:endParaRPr lang="en-US" altLang="en-US" dirty="0">
              <a:latin typeface="Arial" charset="0"/>
            </a:endParaRPr>
          </a:p>
          <a:p>
            <a:pPr marL="336550" lvl="0" indent="-336550" algn="just" eaLnBrk="1" latinLnBrk="1" hangingPunct="1">
              <a:buFontTx/>
              <a:buNone/>
            </a:pPr>
            <a:r>
              <a:rPr lang="en-US" altLang="en-US" dirty="0" err="1">
                <a:latin typeface="Arial" charset="0"/>
              </a:rPr>
              <a:t>Conceitos</a:t>
            </a:r>
            <a:r>
              <a:rPr lang="en-US" altLang="en-US" dirty="0">
                <a:latin typeface="Arial" charset="0"/>
              </a:rPr>
              <a:t> </a:t>
            </a:r>
            <a:r>
              <a:rPr lang="en-US" altLang="en-US" dirty="0" err="1">
                <a:latin typeface="Arial" charset="0"/>
              </a:rPr>
              <a:t>importantes</a:t>
            </a:r>
            <a:r>
              <a:rPr lang="en-US" altLang="en-US" dirty="0">
                <a:latin typeface="Arial" charset="0"/>
              </a:rPr>
              <a:t>: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Espaço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nomes</a:t>
            </a:r>
            <a:endParaRPr lang="en-US" altLang="en-US" sz="2000" dirty="0">
              <a:latin typeface="Arial" charset="0"/>
            </a:endParaRP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>
                <a:latin typeface="Arial" charset="0"/>
              </a:rPr>
              <a:t>São </a:t>
            </a:r>
            <a:r>
              <a:rPr lang="en-US" altLang="en-US" sz="2000" dirty="0" err="1">
                <a:latin typeface="Arial" charset="0"/>
              </a:rPr>
              <a:t>representados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como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grafos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dirigidos</a:t>
            </a:r>
            <a:r>
              <a:rPr lang="en-US" altLang="en-US" sz="2000" dirty="0">
                <a:latin typeface="Arial" charset="0"/>
              </a:rPr>
              <a:t> com </a:t>
            </a:r>
            <a:r>
              <a:rPr lang="en-US" altLang="en-US" sz="2000" dirty="0" err="1">
                <a:latin typeface="Arial" charset="0"/>
              </a:rPr>
              <a:t>dois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err="1">
                <a:latin typeface="Arial" charset="0"/>
              </a:rPr>
              <a:t>tipos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nós</a:t>
            </a:r>
            <a:r>
              <a:rPr lang="en-US" altLang="en-US" sz="2000" dirty="0">
                <a:latin typeface="Arial" charset="0"/>
              </a:rPr>
              <a:t>: </a:t>
            </a:r>
            <a:r>
              <a:rPr lang="en-US" altLang="en-US" sz="2000" dirty="0" err="1">
                <a:latin typeface="Arial" charset="0"/>
              </a:rPr>
              <a:t>folhas</a:t>
            </a:r>
            <a:r>
              <a:rPr lang="en-US" altLang="en-US" sz="2000" dirty="0">
                <a:latin typeface="Arial" charset="0"/>
              </a:rPr>
              <a:t> (</a:t>
            </a:r>
            <a:r>
              <a:rPr lang="en-US" altLang="en-US" sz="2000" dirty="0" err="1">
                <a:latin typeface="Arial" charset="0"/>
              </a:rPr>
              <a:t>entidade</a:t>
            </a:r>
            <a:r>
              <a:rPr lang="en-US" altLang="en-US" sz="2000" dirty="0">
                <a:latin typeface="Arial" charset="0"/>
              </a:rPr>
              <a:t>), </a:t>
            </a:r>
            <a:r>
              <a:rPr lang="en-US" altLang="en-US" sz="2000" dirty="0" err="1">
                <a:latin typeface="Arial" charset="0"/>
              </a:rPr>
              <a:t>diretório</a:t>
            </a:r>
            <a:r>
              <a:rPr lang="en-US" altLang="en-US" sz="2000" dirty="0">
                <a:latin typeface="Arial" charset="0"/>
              </a:rPr>
              <a:t> (</a:t>
            </a:r>
            <a:r>
              <a:rPr lang="en-US" altLang="en-US" sz="2000" dirty="0" smtClean="0">
                <a:latin typeface="Arial" charset="0"/>
              </a:rPr>
              <a:t>sub-</a:t>
            </a:r>
            <a:r>
              <a:rPr lang="en-US" altLang="en-US" sz="2000" dirty="0" err="1" smtClean="0">
                <a:latin typeface="Arial" charset="0"/>
              </a:rPr>
              <a:t>ramos</a:t>
            </a:r>
            <a:r>
              <a:rPr lang="en-US" altLang="en-US" sz="2000" dirty="0">
                <a:latin typeface="Arial" charset="0"/>
              </a:rPr>
              <a:t>).</a:t>
            </a:r>
          </a:p>
          <a:p>
            <a:pPr lvl="2" eaLnBrk="1" latinLnBrk="1" hangingPunct="1">
              <a:buClr>
                <a:srgbClr val="000066"/>
              </a:buClr>
              <a:buFont typeface="Webdings" pitchFamily="16" charset="2"/>
              <a:buChar char=""/>
            </a:pPr>
            <a:r>
              <a:rPr lang="en-US" altLang="en-US" sz="2000" dirty="0" err="1">
                <a:latin typeface="Arial" charset="0"/>
              </a:rPr>
              <a:t>Resolução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 smtClean="0">
                <a:latin typeface="Arial" charset="0"/>
              </a:rPr>
              <a:t>nomes</a:t>
            </a:r>
            <a:r>
              <a:rPr lang="en-US" altLang="en-US" sz="2000" dirty="0" smtClean="0">
                <a:latin typeface="Arial" charset="0"/>
              </a:rPr>
              <a:t> (DNS) - É </a:t>
            </a:r>
            <a:r>
              <a:rPr lang="en-US" altLang="en-US" sz="2000" dirty="0">
                <a:latin typeface="Arial" charset="0"/>
              </a:rPr>
              <a:t>o </a:t>
            </a:r>
            <a:r>
              <a:rPr lang="en-US" altLang="en-US" sz="2000" dirty="0" err="1">
                <a:latin typeface="Arial" charset="0"/>
              </a:rPr>
              <a:t>processo</a:t>
            </a:r>
            <a:r>
              <a:rPr lang="en-US" altLang="en-US" sz="2000" dirty="0">
                <a:latin typeface="Arial" charset="0"/>
              </a:rPr>
              <a:t> de </a:t>
            </a:r>
            <a:r>
              <a:rPr lang="en-US" altLang="en-US" sz="2000" dirty="0" err="1">
                <a:latin typeface="Arial" charset="0"/>
              </a:rPr>
              <a:t>busca</a:t>
            </a:r>
            <a:r>
              <a:rPr lang="en-US" altLang="en-US" sz="2000" dirty="0">
                <a:latin typeface="Arial" charset="0"/>
              </a:rPr>
              <a:t> de um </a:t>
            </a:r>
            <a:r>
              <a:rPr lang="en-US" altLang="en-US" sz="2000" dirty="0" err="1">
                <a:latin typeface="Arial" charset="0"/>
              </a:rPr>
              <a:t>nome</a:t>
            </a:r>
            <a:r>
              <a:rPr lang="en-US" altLang="en-US" sz="2000" dirty="0">
                <a:latin typeface="Arial" charset="0"/>
              </a:rPr>
              <a:t> no </a:t>
            </a:r>
            <a:r>
              <a:rPr lang="en-US" altLang="en-US" sz="2000" dirty="0" err="1">
                <a:latin typeface="Arial" charset="0"/>
              </a:rPr>
              <a:t>grafo</a:t>
            </a:r>
            <a:r>
              <a:rPr lang="en-US" altLang="en-US" sz="2000" dirty="0">
                <a:latin typeface="Arial" charset="0"/>
              </a:rPr>
              <a:t>, </a:t>
            </a:r>
            <a:r>
              <a:rPr lang="en-US" altLang="en-US" sz="2000" dirty="0" err="1">
                <a:latin typeface="Arial" charset="0"/>
              </a:rPr>
              <a:t>indicando</a:t>
            </a:r>
            <a:r>
              <a:rPr lang="en-US" altLang="en-US" sz="2000" dirty="0">
                <a:latin typeface="Arial" charset="0"/>
              </a:rPr>
              <a:t> o </a:t>
            </a:r>
            <a:r>
              <a:rPr lang="en-US" altLang="en-US" sz="2000" dirty="0" err="1">
                <a:latin typeface="Arial" charset="0"/>
              </a:rPr>
              <a:t>caminho</a:t>
            </a:r>
            <a:r>
              <a:rPr lang="en-US" altLang="en-US" sz="2000" dirty="0">
                <a:latin typeface="Arial" charset="0"/>
              </a:rPr>
              <a:t> para </a:t>
            </a:r>
            <a:r>
              <a:rPr lang="en-US" altLang="en-US" sz="2000" dirty="0" err="1">
                <a:latin typeface="Arial" charset="0"/>
              </a:rPr>
              <a:t>sua</a:t>
            </a:r>
            <a:r>
              <a:rPr lang="en-US" altLang="en-US" sz="2000" dirty="0">
                <a:latin typeface="Arial" charset="0"/>
              </a:rPr>
              <a:t> </a:t>
            </a:r>
            <a:r>
              <a:rPr lang="en-US" altLang="en-US" sz="2000" dirty="0" smtClean="0">
                <a:latin typeface="Arial" charset="0"/>
              </a:rPr>
              <a:t>           </a:t>
            </a:r>
            <a:r>
              <a:rPr lang="en-US" altLang="en-US" sz="2000" dirty="0" err="1" smtClean="0">
                <a:latin typeface="Arial" charset="0"/>
              </a:rPr>
              <a:t>localização</a:t>
            </a:r>
            <a:r>
              <a:rPr lang="en-US" altLang="en-US" sz="2000" dirty="0" smtClean="0">
                <a:latin typeface="Arial" charset="0"/>
              </a:rPr>
              <a:t> </a:t>
            </a:r>
            <a:endParaRPr lang="en-US" alt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ut/>
  </p:transition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0000"/>
      </a:accent5>
      <a:accent6>
        <a:srgbClr val="000000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Color Scheme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CCFF"/>
        </a:hlink>
        <a:folHlink>
          <a:srgbClr val="B2B2B2"/>
        </a:folHlink>
      </a:clrScheme>
    </a:extraClrScheme>
    <a:extraClrScheme>
      <a:clrScheme name="Default Color Scheme 2">
        <a:dk1>
          <a:srgbClr val="FFFFFF"/>
        </a:dk1>
        <a:lt1>
          <a:srgbClr val="0000FF"/>
        </a:lt1>
        <a:dk2>
          <a:srgbClr val="000000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0000FF"/>
        </a:accent3>
        <a:accent4>
          <a:srgbClr val="FFFFFF"/>
        </a:accent4>
        <a:accent5>
          <a:srgbClr val="000000"/>
        </a:accent5>
        <a:accent6>
          <a:srgbClr val="000000"/>
        </a:accent6>
        <a:hlink>
          <a:srgbClr val="FF0000"/>
        </a:hlink>
        <a:folHlink>
          <a:srgbClr val="969696"/>
        </a:folHlink>
      </a:clrScheme>
    </a:extraClrScheme>
    <a:extraClrScheme>
      <a:clrScheme name="Default Color Scheme 3">
        <a:dk1>
          <a:srgbClr val="000000"/>
        </a:dk1>
        <a:lt1>
          <a:srgbClr val="FFFFCC"/>
        </a:lt1>
        <a:dk2>
          <a:srgbClr val="6666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CC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0033CC"/>
        </a:hlink>
        <a:folHlink>
          <a:srgbClr val="FFCC66"/>
        </a:folHlink>
      </a:clrScheme>
    </a:extraClrScheme>
    <a:extraClrScheme>
      <a:clrScheme name="Default Color Scheme 4">
        <a:dk1>
          <a:srgbClr val="000000"/>
        </a:dk1>
        <a:lt1>
          <a:srgbClr val="FFFFFF"/>
        </a:lt1>
        <a:dk2>
          <a:srgbClr val="333333"/>
        </a:dk2>
        <a:lt2>
          <a:srgbClr val="000000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4D4D4D"/>
        </a:hlink>
        <a:folHlink>
          <a:srgbClr val="EAEAEA"/>
        </a:folHlink>
      </a:clrScheme>
    </a:extraClrScheme>
    <a:extraClrScheme>
      <a:clrScheme name="Default Color Scheme 5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00CC"/>
        </a:hlink>
        <a:folHlink>
          <a:srgbClr val="C0C0C0"/>
        </a:folHlink>
      </a:clrScheme>
    </a:extraClrScheme>
    <a:extraClrScheme>
      <a:clrScheme name="Default Color Scheme 6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FF0000"/>
        </a:hlink>
        <a:folHlink>
          <a:srgbClr val="009900"/>
        </a:folHlink>
      </a:clrScheme>
    </a:extraClrScheme>
    <a:extraClrScheme>
      <a:clrScheme name="Default Color Scheme 7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570</Words>
  <Application>Microsoft Office PowerPoint</Application>
  <PresentationFormat>Apresentação na tela (4:3)</PresentationFormat>
  <Paragraphs>101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Office 主题</vt:lpstr>
      <vt:lpstr>Nomeação</vt:lpstr>
      <vt:lpstr>Conteúdo</vt:lpstr>
      <vt:lpstr>Introdução</vt:lpstr>
      <vt:lpstr>Sistemas de Nomeação</vt:lpstr>
      <vt:lpstr>Sistemas de Nomeação</vt:lpstr>
      <vt:lpstr>Sistemas de Nomeação</vt:lpstr>
      <vt:lpstr>Sistemas de Nomeação</vt:lpstr>
      <vt:lpstr>Sistemas de Nomeação</vt:lpstr>
      <vt:lpstr>Sistemas de Nomeação</vt:lpstr>
      <vt:lpstr>Sistemas de Nomeação</vt:lpstr>
      <vt:lpstr>Sistemas de Nomeação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Leidijane</dc:creator>
  <cp:lastModifiedBy>1ЯɄ7ЯΘd Θ1פЯƎƧ</cp:lastModifiedBy>
  <cp:revision>1</cp:revision>
  <dcterms:created xsi:type="dcterms:W3CDTF">1970-01-01T03:00:00Z</dcterms:created>
  <dcterms:modified xsi:type="dcterms:W3CDTF">2018-04-16T12:28:27Z</dcterms:modified>
</cp:coreProperties>
</file>