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F7CFBF03-1DBC-45A8-BAC1-D8CACEAE0988}" type="datetimeFigureOut">
              <a:rPr lang="pt-BR" smtClean="0"/>
              <a:t>26/11/2015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9745068-6E1A-48FD-BF19-A514B9C3D8F9}" type="slidenum">
              <a:rPr lang="pt-BR" smtClean="0"/>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F7CFBF03-1DBC-45A8-BAC1-D8CACEAE0988}" type="datetimeFigureOut">
              <a:rPr lang="pt-BR" smtClean="0"/>
              <a:t>26/11/2015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9745068-6E1A-48FD-BF19-A514B9C3D8F9}" type="slidenum">
              <a:rPr lang="pt-BR" smtClean="0"/>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F7CFBF03-1DBC-45A8-BAC1-D8CACEAE0988}" type="datetimeFigureOut">
              <a:rPr lang="pt-BR" smtClean="0"/>
              <a:t>26/11/2015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9745068-6E1A-48FD-BF19-A514B9C3D8F9}" type="slidenum">
              <a:rPr lang="pt-BR" smtClean="0"/>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F7CFBF03-1DBC-45A8-BAC1-D8CACEAE0988}" type="datetimeFigureOut">
              <a:rPr lang="pt-BR" smtClean="0"/>
              <a:t>26/11/2015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9745068-6E1A-48FD-BF19-A514B9C3D8F9}" type="slidenum">
              <a:rPr lang="pt-BR" smtClean="0"/>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p>
            <a:fld id="{F7CFBF03-1DBC-45A8-BAC1-D8CACEAE0988}" type="datetimeFigureOut">
              <a:rPr lang="pt-BR" smtClean="0"/>
              <a:t>26/11/2015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9745068-6E1A-48FD-BF19-A514B9C3D8F9}" type="slidenum">
              <a:rPr lang="pt-BR" smtClean="0"/>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F7CFBF03-1DBC-45A8-BAC1-D8CACEAE0988}" type="datetimeFigureOut">
              <a:rPr lang="pt-BR" smtClean="0"/>
              <a:t>26/11/2015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F9745068-6E1A-48FD-BF19-A514B9C3D8F9}" type="slidenum">
              <a:rPr lang="pt-BR" smtClean="0"/>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F7CFBF03-1DBC-45A8-BAC1-D8CACEAE0988}" type="datetimeFigureOut">
              <a:rPr lang="pt-BR" smtClean="0"/>
              <a:t>26/11/2015</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F9745068-6E1A-48FD-BF19-A514B9C3D8F9}" type="slidenum">
              <a:rPr lang="pt-BR" smtClean="0"/>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p>
            <a:fld id="{F7CFBF03-1DBC-45A8-BAC1-D8CACEAE0988}" type="datetimeFigureOut">
              <a:rPr lang="pt-BR" smtClean="0"/>
              <a:t>26/11/2015</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F9745068-6E1A-48FD-BF19-A514B9C3D8F9}" type="slidenum">
              <a:rPr lang="pt-BR" smtClean="0"/>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F7CFBF03-1DBC-45A8-BAC1-D8CACEAE0988}" type="datetimeFigureOut">
              <a:rPr lang="pt-BR" smtClean="0"/>
              <a:t>26/11/2015</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F9745068-6E1A-48FD-BF19-A514B9C3D8F9}" type="slidenum">
              <a:rPr lang="pt-BR" smtClean="0"/>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F7CFBF03-1DBC-45A8-BAC1-D8CACEAE0988}" type="datetimeFigureOut">
              <a:rPr lang="pt-BR" smtClean="0"/>
              <a:t>26/11/2015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F9745068-6E1A-48FD-BF19-A514B9C3D8F9}" type="slidenum">
              <a:rPr lang="pt-BR" smtClean="0"/>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F7CFBF03-1DBC-45A8-BAC1-D8CACEAE0988}" type="datetimeFigureOut">
              <a:rPr lang="pt-BR" smtClean="0"/>
              <a:t>26/11/2015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F9745068-6E1A-48FD-BF19-A514B9C3D8F9}" type="slidenum">
              <a:rPr lang="pt-BR" smtClean="0"/>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CFBF03-1DBC-45A8-BAC1-D8CACEAE0988}" type="datetimeFigureOut">
              <a:rPr lang="pt-BR" smtClean="0"/>
              <a:t>26/11/2015</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745068-6E1A-48FD-BF19-A514B9C3D8F9}" type="slidenum">
              <a:rPr lang="pt-BR" smtClean="0"/>
              <a:t>‹nº›</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devmedia.com.br/autor/paulo-cesar-barreto-da-silva/195648" TargetMode="External"/><Relationship Id="rId2" Type="http://schemas.openxmlformats.org/officeDocument/2006/relationships/hyperlink" Target="http://www.devmedia.com.b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14348" y="2143116"/>
            <a:ext cx="7772400" cy="1470025"/>
          </a:xfrm>
        </p:spPr>
        <p:txBody>
          <a:bodyPr>
            <a:normAutofit/>
          </a:bodyPr>
          <a:lstStyle/>
          <a:p>
            <a:r>
              <a:rPr lang="pt-BR" sz="5400" dirty="0" smtClean="0">
                <a:latin typeface="Arial Narrow" pitchFamily="34" charset="0"/>
              </a:rPr>
              <a:t>Diagrama de Implantação</a:t>
            </a:r>
            <a:endParaRPr lang="pt-BR" sz="5400" dirty="0">
              <a:latin typeface="Arial Narrow"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idx="1"/>
          </p:nvPr>
        </p:nvSpPr>
        <p:spPr>
          <a:xfrm>
            <a:off x="428596" y="785794"/>
            <a:ext cx="8229600" cy="5626099"/>
          </a:xfrm>
        </p:spPr>
        <p:txBody>
          <a:bodyPr>
            <a:noAutofit/>
          </a:bodyPr>
          <a:lstStyle/>
          <a:p>
            <a:r>
              <a:rPr lang="pt-BR" dirty="0" smtClean="0">
                <a:latin typeface="Arial Narrow" pitchFamily="34" charset="0"/>
              </a:rPr>
              <a:t>“O </a:t>
            </a:r>
            <a:r>
              <a:rPr lang="pt-BR" dirty="0">
                <a:latin typeface="Arial Narrow" pitchFamily="34" charset="0"/>
              </a:rPr>
              <a:t>Diagrama de Implantação é o diagrama com a visão mais física da UML (GUEDES, 2007). Este diagrama foca a questão da organização da arquitetura física sobe a qual o software irá ser implantado e executado em termos de hardware, ou seja, as máquinas (computadores pessoais, servidores etc.) que suportam o sistema, além de definir como estas máquinas serão conectadas e por meio de quais protocolos se comunicarão e transmitirão as informações</a:t>
            </a:r>
            <a:r>
              <a:rPr lang="pt-BR" dirty="0" smtClean="0">
                <a:latin typeface="Arial Narrow" pitchFamily="34" charset="0"/>
              </a:rPr>
              <a:t>.</a:t>
            </a:r>
            <a:r>
              <a:rPr lang="pt-BR" dirty="0" smtClean="0"/>
              <a:t/>
            </a:r>
            <a:br>
              <a:rPr lang="pt-BR" dirty="0" smtClean="0"/>
            </a:br>
            <a:endParaRPr lang="pt-B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idx="1"/>
          </p:nvPr>
        </p:nvSpPr>
        <p:spPr>
          <a:xfrm>
            <a:off x="457200" y="1928802"/>
            <a:ext cx="8229600" cy="4197361"/>
          </a:xfrm>
        </p:spPr>
        <p:txBody>
          <a:bodyPr>
            <a:normAutofit/>
          </a:bodyPr>
          <a:lstStyle/>
          <a:p>
            <a:r>
              <a:rPr lang="pt-BR" dirty="0">
                <a:latin typeface="Arial Narrow" pitchFamily="34" charset="0"/>
              </a:rPr>
              <a:t>Os elementos básicos deste diagrama são os Nós, que representam os componentes, Associações entre Nós, que são as ligações entre os Nós do diagrama, e os Artefatos, representações de entidades físicas do mundo real. </a:t>
            </a:r>
            <a:r>
              <a:rPr lang="pt-BR" dirty="0"/>
              <a:t/>
            </a:r>
            <a:br>
              <a:rPr lang="pt-BR" dirty="0"/>
            </a:br>
            <a:r>
              <a:rPr lang="pt-BR" dirty="0"/>
              <a:t/>
            </a:r>
            <a:br>
              <a:rPr lang="pt-BR" dirty="0"/>
            </a:br>
            <a:endParaRPr lang="pt-B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1214422"/>
            <a:ext cx="8229600" cy="5214974"/>
          </a:xfrm>
        </p:spPr>
        <p:txBody>
          <a:bodyPr>
            <a:normAutofit/>
          </a:bodyPr>
          <a:lstStyle/>
          <a:p>
            <a:r>
              <a:rPr lang="pt-BR" dirty="0">
                <a:latin typeface="Arial Narrow" pitchFamily="34" charset="0"/>
              </a:rPr>
              <a:t>Nós são componentes fundamentais do Diagrama de Implantação. Um nó pode ilustrar um item de hardware, como um servidor em que um ou mais módulos do software são executados ou que armazene arquivos consultados pelos módulos do sistema, ou pode representar um ambiente de execução, ou seja, um ambiente que suporta o sistema de alguma forma. </a:t>
            </a:r>
            <a:r>
              <a:rPr lang="pt-BR" dirty="0"/>
              <a:t/>
            </a:r>
            <a:br>
              <a:rPr lang="pt-BR" dirty="0"/>
            </a:br>
            <a:r>
              <a:rPr lang="pt-BR" dirty="0"/>
              <a:t/>
            </a:r>
            <a:br>
              <a:rPr lang="pt-BR" dirty="0"/>
            </a:br>
            <a:endParaRPr lang="pt-B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idx="1"/>
          </p:nvPr>
        </p:nvSpPr>
        <p:spPr>
          <a:xfrm>
            <a:off x="457200" y="1357298"/>
            <a:ext cx="8229600" cy="4768865"/>
          </a:xfrm>
        </p:spPr>
        <p:txBody>
          <a:bodyPr>
            <a:normAutofit/>
          </a:bodyPr>
          <a:lstStyle/>
          <a:p>
            <a:r>
              <a:rPr lang="pt-BR" dirty="0">
                <a:latin typeface="Arial Narrow" pitchFamily="34" charset="0"/>
              </a:rPr>
              <a:t>Nós podem conter outros nós, sendo comum encontrar um nó que representa um item de hardware contendo outro nó que representa um ambiente de execução, embora nó que represente um item de hardware possa conter outros nós representando itens de hardware, e um nó que represente um ambiente de execução possa conter outros ambientes de execução</a:t>
            </a:r>
            <a:r>
              <a:rPr lang="pt-BR" dirty="0" smtClean="0">
                <a:latin typeface="Arial Narrow" pitchFamily="34" charset="0"/>
              </a:rPr>
              <a:t>.”</a:t>
            </a:r>
            <a:r>
              <a:rPr lang="pt-BR" dirty="0"/>
              <a:t/>
            </a:r>
            <a:br>
              <a:rPr lang="pt-BR" dirty="0"/>
            </a:br>
            <a:endParaRPr lang="pt-B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428604"/>
            <a:ext cx="8229600" cy="6215106"/>
          </a:xfrm>
        </p:spPr>
        <p:txBody>
          <a:bodyPr>
            <a:normAutofit/>
          </a:bodyPr>
          <a:lstStyle/>
          <a:p>
            <a:r>
              <a:rPr lang="pt-BR" sz="4700" b="1" dirty="0">
                <a:latin typeface="Arial Narrow" pitchFamily="34" charset="0"/>
              </a:rPr>
              <a:t>Associação entre Nós</a:t>
            </a:r>
            <a:endParaRPr lang="pt-BR" sz="4700" dirty="0">
              <a:latin typeface="Arial Narrow" pitchFamily="34" charset="0"/>
            </a:endParaRPr>
          </a:p>
          <a:p>
            <a:endParaRPr lang="pt-BR" dirty="0" smtClean="0">
              <a:latin typeface="Arial Narrow" pitchFamily="34" charset="0"/>
            </a:endParaRPr>
          </a:p>
          <a:p>
            <a:r>
              <a:rPr lang="pt-BR" sz="2800" dirty="0" smtClean="0">
                <a:latin typeface="Arial Narrow" pitchFamily="34" charset="0"/>
              </a:rPr>
              <a:t>Os </a:t>
            </a:r>
            <a:r>
              <a:rPr lang="pt-BR" sz="2800" dirty="0">
                <a:latin typeface="Arial Narrow" pitchFamily="34" charset="0"/>
              </a:rPr>
              <a:t>Nós possuem ligações físicas entre si de forma que possam se comunicar e trocar informações. Essas ligações são chamadas associações e são representadas por retas ligando um Nó a outro. </a:t>
            </a:r>
          </a:p>
          <a:p>
            <a:pPr>
              <a:buNone/>
            </a:pPr>
            <a:r>
              <a:rPr lang="pt-BR" dirty="0" smtClean="0"/>
              <a:t/>
            </a:r>
            <a:br>
              <a:rPr lang="pt-BR" dirty="0" smtClean="0"/>
            </a:br>
            <a:r>
              <a:rPr lang="pt-BR" dirty="0" smtClean="0"/>
              <a:t/>
            </a:r>
            <a:br>
              <a:rPr lang="pt-BR" dirty="0" smtClean="0"/>
            </a:br>
            <a:r>
              <a:rPr lang="pt-BR" dirty="0"/>
              <a:t>   </a:t>
            </a:r>
          </a:p>
          <a:p>
            <a:pPr>
              <a:buNone/>
            </a:pPr>
            <a:r>
              <a:rPr lang="pt-BR" sz="1400" dirty="0" smtClean="0"/>
              <a:t>                                            </a:t>
            </a:r>
          </a:p>
          <a:p>
            <a:pPr>
              <a:buNone/>
            </a:pPr>
            <a:endParaRPr lang="pt-BR" sz="1400" dirty="0"/>
          </a:p>
          <a:p>
            <a:pPr>
              <a:buNone/>
            </a:pPr>
            <a:r>
              <a:rPr lang="pt-BR" sz="1400" dirty="0" smtClean="0"/>
              <a:t>                                              </a:t>
            </a:r>
            <a:r>
              <a:rPr lang="pt-BR" sz="1400" dirty="0" smtClean="0">
                <a:latin typeface="Arial Narrow" pitchFamily="34" charset="0"/>
              </a:rPr>
              <a:t>Exemplo </a:t>
            </a:r>
            <a:r>
              <a:rPr lang="pt-BR" sz="1400" dirty="0">
                <a:latin typeface="Arial Narrow" pitchFamily="34" charset="0"/>
              </a:rPr>
              <a:t>de associação entre Nós (GUEDES, pg. 162, 2007)</a:t>
            </a:r>
          </a:p>
        </p:txBody>
      </p:sp>
      <p:pic>
        <p:nvPicPr>
          <p:cNvPr id="5" name="Imagem 4" descr="image2.png"/>
          <p:cNvPicPr>
            <a:picLocks noChangeAspect="1"/>
          </p:cNvPicPr>
          <p:nvPr/>
        </p:nvPicPr>
        <p:blipFill>
          <a:blip r:embed="rId2"/>
          <a:stretch>
            <a:fillRect/>
          </a:stretch>
        </p:blipFill>
        <p:spPr>
          <a:xfrm>
            <a:off x="1214414" y="4071942"/>
            <a:ext cx="6438096" cy="147619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descr="image3.png"/>
          <p:cNvPicPr>
            <a:picLocks noGrp="1" noChangeAspect="1"/>
          </p:cNvPicPr>
          <p:nvPr>
            <p:ph idx="1"/>
          </p:nvPr>
        </p:nvPicPr>
        <p:blipFill>
          <a:blip r:embed="rId2"/>
          <a:stretch>
            <a:fillRect/>
          </a:stretch>
        </p:blipFill>
        <p:spPr>
          <a:xfrm>
            <a:off x="457200" y="642918"/>
            <a:ext cx="8229600" cy="4714908"/>
          </a:xfrm>
        </p:spPr>
      </p:pic>
      <p:sp>
        <p:nvSpPr>
          <p:cNvPr id="5" name="CaixaDeTexto 4"/>
          <p:cNvSpPr txBox="1"/>
          <p:nvPr/>
        </p:nvSpPr>
        <p:spPr>
          <a:xfrm>
            <a:off x="500034" y="4929198"/>
            <a:ext cx="8215370" cy="923330"/>
          </a:xfrm>
          <a:prstGeom prst="rect">
            <a:avLst/>
          </a:prstGeom>
          <a:noFill/>
        </p:spPr>
        <p:txBody>
          <a:bodyPr wrap="square" rtlCol="0">
            <a:spAutoFit/>
          </a:bodyPr>
          <a:lstStyle/>
          <a:p>
            <a:r>
              <a:rPr lang="pt-BR" dirty="0" smtClean="0"/>
              <a:t>                 </a:t>
            </a:r>
          </a:p>
          <a:p>
            <a:endParaRPr lang="pt-BR" dirty="0"/>
          </a:p>
          <a:p>
            <a:r>
              <a:rPr lang="pt-BR" dirty="0" smtClean="0"/>
              <a:t>                      </a:t>
            </a:r>
            <a:r>
              <a:rPr lang="pt-BR" dirty="0" smtClean="0">
                <a:latin typeface="Arial Narrow" pitchFamily="34" charset="0"/>
              </a:rPr>
              <a:t>Exemplo </a:t>
            </a:r>
            <a:r>
              <a:rPr lang="pt-BR" dirty="0">
                <a:latin typeface="Arial Narrow" pitchFamily="34" charset="0"/>
              </a:rPr>
              <a:t>de Diagrama de Implantação (adaptado Guedes, 2007)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57158" y="1571612"/>
            <a:ext cx="8329642" cy="4554551"/>
          </a:xfrm>
        </p:spPr>
        <p:txBody>
          <a:bodyPr/>
          <a:lstStyle/>
          <a:p>
            <a:pPr algn="just">
              <a:buNone/>
            </a:pPr>
            <a:r>
              <a:rPr lang="pt-BR" dirty="0" smtClean="0">
                <a:latin typeface="Arial Narrow" pitchFamily="34" charset="0"/>
              </a:rPr>
              <a:t>Segundo Barreto o diagrama de implantação </a:t>
            </a:r>
          </a:p>
          <a:p>
            <a:pPr algn="just">
              <a:buNone/>
            </a:pPr>
            <a:r>
              <a:rPr lang="pt-BR" sz="2800" dirty="0">
                <a:latin typeface="Arial Narrow" pitchFamily="34" charset="0"/>
              </a:rPr>
              <a:t> </a:t>
            </a:r>
            <a:r>
              <a:rPr lang="pt-BR" sz="2800" dirty="0" smtClean="0">
                <a:latin typeface="Arial Narrow" pitchFamily="34" charset="0"/>
              </a:rPr>
              <a:t>   determina as necessidades de hardware do sistema, as         características </a:t>
            </a:r>
            <a:r>
              <a:rPr lang="pt-BR" sz="2800" dirty="0">
                <a:latin typeface="Arial Narrow" pitchFamily="34" charset="0"/>
              </a:rPr>
              <a:t>físicas como servidores, estações, topologias e protocolos de comunicação, ou seja, todo o aparato físico sobre o qual o sistema deverá ser executado. Os Diagramas de Componentes e de Implantação são bastante associados, podendo ser representados em separado ou em conjunto</a:t>
            </a:r>
            <a:r>
              <a:rPr lang="pt-BR" sz="2800" dirty="0" smtClean="0">
                <a:latin typeface="Arial Narrow" pitchFamily="34" charset="0"/>
              </a:rPr>
              <a:t>.</a:t>
            </a:r>
            <a:endParaRPr lang="pt-BR" sz="2800" dirty="0">
              <a:latin typeface="Arial Narrow"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642918"/>
            <a:ext cx="8229600" cy="5483245"/>
          </a:xfrm>
        </p:spPr>
        <p:txBody>
          <a:bodyPr>
            <a:normAutofit/>
          </a:bodyPr>
          <a:lstStyle/>
          <a:p>
            <a:pPr>
              <a:buNone/>
            </a:pPr>
            <a:endParaRPr lang="pt-BR" dirty="0" smtClean="0"/>
          </a:p>
          <a:p>
            <a:pPr>
              <a:buNone/>
            </a:pPr>
            <a:endParaRPr lang="pt-BR" dirty="0" smtClean="0"/>
          </a:p>
          <a:p>
            <a:pPr>
              <a:buNone/>
            </a:pPr>
            <a:r>
              <a:rPr lang="pt-BR" dirty="0" smtClean="0">
                <a:latin typeface="Arial Narrow" pitchFamily="34" charset="0"/>
              </a:rPr>
              <a:t>Aluna: Thaís Sales de Assis</a:t>
            </a:r>
          </a:p>
          <a:p>
            <a:pPr>
              <a:buNone/>
            </a:pPr>
            <a:endParaRPr lang="pt-BR" dirty="0" smtClean="0"/>
          </a:p>
          <a:p>
            <a:pPr>
              <a:buNone/>
            </a:pPr>
            <a:endParaRPr lang="pt-BR" dirty="0"/>
          </a:p>
          <a:p>
            <a:pPr>
              <a:buNone/>
            </a:pPr>
            <a:endParaRPr lang="pt-BR" dirty="0" smtClean="0"/>
          </a:p>
          <a:p>
            <a:pPr>
              <a:buNone/>
            </a:pPr>
            <a:endParaRPr lang="pt-BR" sz="1600" dirty="0" smtClean="0"/>
          </a:p>
          <a:p>
            <a:pPr>
              <a:buNone/>
            </a:pPr>
            <a:r>
              <a:rPr lang="pt-BR" sz="1600" dirty="0" smtClean="0">
                <a:latin typeface="Arial Narrow" pitchFamily="34" charset="0"/>
              </a:rPr>
              <a:t>Referências: </a:t>
            </a:r>
            <a:r>
              <a:rPr lang="pt-BR" sz="1600" dirty="0" smtClean="0">
                <a:latin typeface="Arial Narrow" pitchFamily="34" charset="0"/>
                <a:hlinkClick r:id="rId2"/>
              </a:rPr>
              <a:t>http://www.devmedia.com.br</a:t>
            </a:r>
            <a:endParaRPr lang="pt-BR" sz="1600" dirty="0" smtClean="0">
              <a:latin typeface="Arial Narrow" pitchFamily="34" charset="0"/>
            </a:endParaRPr>
          </a:p>
          <a:p>
            <a:pPr>
              <a:buNone/>
            </a:pPr>
            <a:r>
              <a:rPr lang="pt-BR" sz="1600" dirty="0" smtClean="0">
                <a:latin typeface="Arial Narrow" pitchFamily="34" charset="0"/>
              </a:rPr>
              <a:t> </a:t>
            </a:r>
            <a:r>
              <a:rPr lang="pt-BR" sz="1600" dirty="0">
                <a:latin typeface="Arial Narrow" pitchFamily="34" charset="0"/>
              </a:rPr>
              <a:t>Artigo SQL Magazine </a:t>
            </a:r>
            <a:r>
              <a:rPr lang="pt-BR" sz="1600" dirty="0" smtClean="0">
                <a:latin typeface="Arial Narrow" pitchFamily="34" charset="0"/>
              </a:rPr>
              <a:t>68 - </a:t>
            </a:r>
            <a:r>
              <a:rPr lang="pt-BR" sz="1600" dirty="0">
                <a:latin typeface="Arial Narrow" pitchFamily="34" charset="0"/>
                <a:hlinkClick r:id="rId3"/>
              </a:rPr>
              <a:t>Paulo César Barreto Da </a:t>
            </a:r>
            <a:r>
              <a:rPr lang="pt-BR" sz="1600" dirty="0" smtClean="0">
                <a:latin typeface="Arial Narrow" pitchFamily="34" charset="0"/>
                <a:hlinkClick r:id="rId3"/>
              </a:rPr>
              <a:t>Silva</a:t>
            </a:r>
            <a:r>
              <a:rPr lang="pt-BR" sz="1600" dirty="0" smtClean="0">
                <a:latin typeface="Arial Narrow" pitchFamily="34" charset="0"/>
              </a:rPr>
              <a:t> </a:t>
            </a:r>
            <a:r>
              <a:rPr lang="pt-BR" sz="1600" dirty="0">
                <a:latin typeface="Arial Narrow" pitchFamily="34" charset="0"/>
              </a:rPr>
              <a:t>Graduado em Análise de Sistemas pelo Centro Universitário Salesiano de São Paulo e Pós graduado pela Universidade Estadual de Campinas na área de Orientação a Objetos</a:t>
            </a:r>
            <a:r>
              <a:rPr lang="pt-BR" sz="1600" dirty="0" smtClean="0">
                <a:latin typeface="Arial Narrow" pitchFamily="34" charset="0"/>
              </a:rPr>
              <a:t>.</a:t>
            </a:r>
          </a:p>
          <a:p>
            <a:pPr>
              <a:buNone/>
            </a:pPr>
            <a:endParaRPr lang="pt-BR" sz="1600" dirty="0" smtClean="0"/>
          </a:p>
          <a:p>
            <a:pPr>
              <a:buNone/>
            </a:pPr>
            <a:endParaRPr lang="pt-BR" sz="1600" dirty="0"/>
          </a:p>
          <a:p>
            <a:pPr>
              <a:buNone/>
            </a:pPr>
            <a:endParaRPr lang="pt-BR" dirty="0" smtClean="0"/>
          </a:p>
          <a:p>
            <a:pPr>
              <a:buNone/>
            </a:pPr>
            <a:endParaRPr lang="pt-BR" dirty="0"/>
          </a:p>
        </p:txBody>
      </p:sp>
    </p:spTree>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411</Words>
  <Application>Microsoft Office PowerPoint</Application>
  <PresentationFormat>Apresentação na tela (4:3)</PresentationFormat>
  <Paragraphs>28</Paragraphs>
  <Slides>9</Slides>
  <Notes>0</Notes>
  <HiddenSlides>0</HiddenSlides>
  <MMClips>0</MMClips>
  <ScaleCrop>false</ScaleCrop>
  <HeadingPairs>
    <vt:vector size="4" baseType="variant">
      <vt:variant>
        <vt:lpstr>Tema</vt:lpstr>
      </vt:variant>
      <vt:variant>
        <vt:i4>1</vt:i4>
      </vt:variant>
      <vt:variant>
        <vt:lpstr>Títulos de slides</vt:lpstr>
      </vt:variant>
      <vt:variant>
        <vt:i4>9</vt:i4>
      </vt:variant>
    </vt:vector>
  </HeadingPairs>
  <TitlesOfParts>
    <vt:vector size="10" baseType="lpstr">
      <vt:lpstr>Tema do Office</vt:lpstr>
      <vt:lpstr>Diagrama de Implantação</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Diagrama de Implantação</dc:title>
  <dc:creator>Thaís Assis</dc:creator>
  <cp:lastModifiedBy>Thaís Assis</cp:lastModifiedBy>
  <cp:revision>5</cp:revision>
  <dcterms:created xsi:type="dcterms:W3CDTF">2015-11-26T23:51:46Z</dcterms:created>
  <dcterms:modified xsi:type="dcterms:W3CDTF">2015-11-27T00:38:41Z</dcterms:modified>
</cp:coreProperties>
</file>