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9" r:id="rId3"/>
    <p:sldId id="256" r:id="rId4"/>
    <p:sldId id="258" r:id="rId5"/>
    <p:sldId id="260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2" d="100"/>
          <a:sy n="122" d="100"/>
        </p:scale>
        <p:origin x="-9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Pasta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179817676761228E-2"/>
          <c:y val="6.0185185185185182E-2"/>
          <c:w val="0.85860632899007561"/>
          <c:h val="0.841674686497521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Ínicio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Planilha1!$A$2:$A$9</c:f>
              <c:strCache>
                <c:ptCount val="8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Fim</c:v>
                </c:pt>
              </c:strCache>
            </c:strRef>
          </c:cat>
          <c:val>
            <c:numRef>
              <c:f>Planilha1!$B$2:$B$9</c:f>
              <c:numCache>
                <c:formatCode>m/d/yyyy</c:formatCode>
                <c:ptCount val="8"/>
                <c:pt idx="0">
                  <c:v>42334</c:v>
                </c:pt>
                <c:pt idx="1">
                  <c:v>42334</c:v>
                </c:pt>
                <c:pt idx="2">
                  <c:v>42340</c:v>
                </c:pt>
                <c:pt idx="3">
                  <c:v>42340</c:v>
                </c:pt>
                <c:pt idx="4">
                  <c:v>42392</c:v>
                </c:pt>
                <c:pt idx="5">
                  <c:v>42408</c:v>
                </c:pt>
                <c:pt idx="6">
                  <c:v>42409</c:v>
                </c:pt>
                <c:pt idx="7">
                  <c:v>42419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E7E-4F3D-B0BC-8FD4C0B07940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Duração Dias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5000"/>
                    <a:lumMod val="102000"/>
                  </a:schemeClr>
                </a:gs>
                <a:gs pos="100000">
                  <a:schemeClr val="accent2">
                    <a:shade val="74000"/>
                    <a:satMod val="128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Planilha1!$A$2:$A$9</c:f>
              <c:strCache>
                <c:ptCount val="8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Fim</c:v>
                </c:pt>
              </c:strCache>
            </c:strRef>
          </c:cat>
          <c:val>
            <c:numRef>
              <c:f>Planilha1!$C$2:$C$9</c:f>
              <c:numCache>
                <c:formatCode>General</c:formatCode>
                <c:ptCount val="8"/>
                <c:pt idx="0">
                  <c:v>5</c:v>
                </c:pt>
                <c:pt idx="1">
                  <c:v>5</c:v>
                </c:pt>
                <c:pt idx="2">
                  <c:v>45</c:v>
                </c:pt>
                <c:pt idx="3">
                  <c:v>45</c:v>
                </c:pt>
                <c:pt idx="4">
                  <c:v>15</c:v>
                </c:pt>
                <c:pt idx="5">
                  <c:v>1</c:v>
                </c:pt>
                <c:pt idx="6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E7E-4F3D-B0BC-8FD4C0B0794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2869760"/>
        <c:axId val="37409856"/>
      </c:barChart>
      <c:catAx>
        <c:axId val="428697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7409856"/>
        <c:crosses val="autoZero"/>
        <c:auto val="1"/>
        <c:lblAlgn val="ctr"/>
        <c:lblOffset val="100"/>
        <c:noMultiLvlLbl val="0"/>
      </c:catAx>
      <c:valAx>
        <c:axId val="37409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m/d/yyyy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2869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98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336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632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443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8155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0477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5879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8585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374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791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692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01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536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463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876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964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375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AEBB8-E990-4F21-BDAB-211D414E16E8}" type="datetimeFigureOut">
              <a:rPr lang="pt-BR" smtClean="0"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D7FD8-E7AB-4A84-8450-B1004B0B20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0993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9905998" cy="1478570"/>
          </a:xfrm>
        </p:spPr>
        <p:txBody>
          <a:bodyPr/>
          <a:lstStyle/>
          <a:p>
            <a:pPr algn="ctr"/>
            <a:r>
              <a:rPr lang="pt-BR" dirty="0" smtClean="0"/>
              <a:t>Engenharia de software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50462" y="3032297"/>
            <a:ext cx="10042769" cy="317453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t-BR" sz="3200" dirty="0" smtClean="0"/>
              <a:t>DIAGRAMA DE ATIVIDADES</a:t>
            </a:r>
          </a:p>
          <a:p>
            <a:pPr marL="0" indent="0" algn="ctr">
              <a:buNone/>
            </a:pPr>
            <a:endParaRPr lang="pt-BR" sz="3200" dirty="0"/>
          </a:p>
          <a:p>
            <a:pPr marL="0" indent="0" algn="ctr">
              <a:buNone/>
            </a:pPr>
            <a:endParaRPr lang="pt-BR" sz="3200" dirty="0" smtClean="0"/>
          </a:p>
          <a:p>
            <a:pPr marL="0" indent="0" algn="ctr">
              <a:buNone/>
            </a:pPr>
            <a:endParaRPr lang="pt-BR" sz="3200" dirty="0" smtClean="0"/>
          </a:p>
          <a:p>
            <a:pPr marL="0" indent="0" algn="ctr">
              <a:buNone/>
            </a:pPr>
            <a:r>
              <a:rPr lang="pt-BR" sz="2000" dirty="0" smtClean="0"/>
              <a:t>Diogo Reis, Gabriel Bisinotto, Gabriel </a:t>
            </a:r>
            <a:r>
              <a:rPr lang="pt-BR" sz="2000" dirty="0" smtClean="0"/>
              <a:t>Humberto, Mateus Augusto e Thalles </a:t>
            </a:r>
            <a:r>
              <a:rPr lang="pt-BR" sz="2000" dirty="0" smtClean="0"/>
              <a:t>Viana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52092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O processo de cronograma do projeto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50" y="2097088"/>
            <a:ext cx="5893723" cy="3982246"/>
          </a:xfrm>
        </p:spPr>
      </p:pic>
    </p:spTree>
    <p:extLst>
      <p:ext uri="{BB962C8B-B14F-4D97-AF65-F5344CB8AC3E}">
        <p14:creationId xmlns:p14="http://schemas.microsoft.com/office/powerpoint/2010/main" val="114941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15431"/>
              </p:ext>
            </p:extLst>
          </p:nvPr>
        </p:nvGraphicFramePr>
        <p:xfrm>
          <a:off x="3023273" y="1214632"/>
          <a:ext cx="7026099" cy="511077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21562">
                  <a:extLst>
                    <a:ext uri="{9D8B030D-6E8A-4147-A177-3AD203B41FA5}">
                      <a16:colId xmlns="" xmlns:a16="http://schemas.microsoft.com/office/drawing/2014/main" val="2182906177"/>
                    </a:ext>
                  </a:extLst>
                </a:gridCol>
                <a:gridCol w="2262504">
                  <a:extLst>
                    <a:ext uri="{9D8B030D-6E8A-4147-A177-3AD203B41FA5}">
                      <a16:colId xmlns="" xmlns:a16="http://schemas.microsoft.com/office/drawing/2014/main" val="1445132690"/>
                    </a:ext>
                  </a:extLst>
                </a:gridCol>
                <a:gridCol w="2342033">
                  <a:extLst>
                    <a:ext uri="{9D8B030D-6E8A-4147-A177-3AD203B41FA5}">
                      <a16:colId xmlns="" xmlns:a16="http://schemas.microsoft.com/office/drawing/2014/main" val="3286416186"/>
                    </a:ext>
                  </a:extLst>
                </a:gridCol>
              </a:tblGrid>
              <a:tr h="41685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Tarefa 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Duração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Dependências</a:t>
                      </a:r>
                      <a:r>
                        <a:rPr lang="pt-BR" baseline="0" dirty="0" smtClean="0"/>
                        <a:t> 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41382777"/>
                  </a:ext>
                </a:extLst>
              </a:tr>
              <a:tr h="595999">
                <a:tc>
                  <a:txBody>
                    <a:bodyPr/>
                    <a:lstStyle/>
                    <a:p>
                      <a:r>
                        <a:rPr lang="pt-BR" dirty="0" smtClean="0"/>
                        <a:t>T1 </a:t>
                      </a:r>
                      <a:r>
                        <a:rPr lang="pt-BR" sz="1400" dirty="0" smtClean="0"/>
                        <a:t>Preparação</a:t>
                      </a:r>
                      <a:r>
                        <a:rPr lang="pt-BR" sz="1400" baseline="0" dirty="0" smtClean="0"/>
                        <a:t> do projeto: </a:t>
                      </a:r>
                      <a:r>
                        <a:rPr lang="pt-BR" sz="1400" dirty="0" smtClean="0"/>
                        <a:t>Preparo</a:t>
                      </a:r>
                      <a:r>
                        <a:rPr lang="pt-BR" sz="1400" baseline="0" dirty="0" smtClean="0"/>
                        <a:t> do software e plataforma de trabalho.</a:t>
                      </a:r>
                      <a:endParaRPr lang="pt-BR" b="0" dirty="0" smtClean="0"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 Dias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7874010"/>
                  </a:ext>
                </a:extLst>
              </a:tr>
              <a:tr h="595999">
                <a:tc>
                  <a:txBody>
                    <a:bodyPr/>
                    <a:lstStyle/>
                    <a:p>
                      <a:r>
                        <a:rPr lang="pt-BR" dirty="0" smtClean="0"/>
                        <a:t>T2 </a:t>
                      </a:r>
                      <a:r>
                        <a:rPr lang="pt-BR" sz="1400" kern="1200" dirty="0" smtClean="0"/>
                        <a:t>Preparação</a:t>
                      </a:r>
                      <a:r>
                        <a:rPr lang="pt-BR" sz="1400" kern="1200" baseline="0" dirty="0" smtClean="0"/>
                        <a:t> do projeto: Análise de plataforma para implantar o banco de dados.</a:t>
                      </a:r>
                      <a:endParaRPr lang="pt-BR" sz="1400" dirty="0"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 Dias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09935763"/>
                  </a:ext>
                </a:extLst>
              </a:tr>
              <a:tr h="435538">
                <a:tc>
                  <a:txBody>
                    <a:bodyPr/>
                    <a:lstStyle/>
                    <a:p>
                      <a:r>
                        <a:rPr lang="pt-BR" dirty="0" smtClean="0"/>
                        <a:t>T3 </a:t>
                      </a:r>
                      <a:r>
                        <a:rPr lang="pt-BR" sz="1400" dirty="0" smtClean="0"/>
                        <a:t>Desenvolvimento</a:t>
                      </a:r>
                      <a:r>
                        <a:rPr lang="pt-BR" sz="1400" baseline="0" dirty="0" smtClean="0"/>
                        <a:t> do software Web</a:t>
                      </a:r>
                      <a:endParaRPr lang="pt-BR" sz="1400" b="0" dirty="0"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45</a:t>
                      </a:r>
                      <a:r>
                        <a:rPr lang="pt-BR" baseline="0" dirty="0" smtClean="0"/>
                        <a:t> Dias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T1 (M1)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93172198"/>
                  </a:ext>
                </a:extLst>
              </a:tr>
              <a:tr h="435538">
                <a:tc>
                  <a:txBody>
                    <a:bodyPr/>
                    <a:lstStyle/>
                    <a:p>
                      <a:r>
                        <a:rPr lang="pt-BR" dirty="0" smtClean="0"/>
                        <a:t>T4 </a:t>
                      </a:r>
                      <a:r>
                        <a:rPr lang="pt-BR" sz="1400" dirty="0" smtClean="0"/>
                        <a:t>Modelagem</a:t>
                      </a:r>
                      <a:r>
                        <a:rPr lang="pt-BR" sz="1400" baseline="0" dirty="0" smtClean="0"/>
                        <a:t> do banco de dados á partir dos dados existentes </a:t>
                      </a:r>
                      <a:endParaRPr lang="pt-BR" dirty="0"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45</a:t>
                      </a:r>
                      <a:r>
                        <a:rPr lang="pt-BR" baseline="0" dirty="0" smtClean="0"/>
                        <a:t> Dias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T2</a:t>
                      </a:r>
                      <a:r>
                        <a:rPr lang="pt-BR" baseline="0" dirty="0" smtClean="0"/>
                        <a:t> (M2)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56527365"/>
                  </a:ext>
                </a:extLst>
              </a:tr>
              <a:tr h="435538">
                <a:tc>
                  <a:txBody>
                    <a:bodyPr/>
                    <a:lstStyle/>
                    <a:p>
                      <a:r>
                        <a:rPr lang="pt-BR" dirty="0" smtClean="0"/>
                        <a:t>T5 </a:t>
                      </a:r>
                      <a:r>
                        <a:rPr lang="pt-BR" sz="1400" dirty="0" smtClean="0"/>
                        <a:t>Teste do</a:t>
                      </a:r>
                      <a:r>
                        <a:rPr lang="pt-BR" sz="1400" baseline="0" dirty="0" smtClean="0"/>
                        <a:t> software </a:t>
                      </a:r>
                      <a:r>
                        <a:rPr lang="pt-BR" sz="1400" dirty="0" smtClean="0"/>
                        <a:t>e</a:t>
                      </a:r>
                      <a:r>
                        <a:rPr lang="pt-BR" sz="1400" baseline="0" dirty="0" smtClean="0"/>
                        <a:t> correção de bugs</a:t>
                      </a:r>
                      <a:endParaRPr lang="pt-BR" sz="1400" b="0" dirty="0"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15 Dias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 T3,T4 (M3)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77513770"/>
                  </a:ext>
                </a:extLst>
              </a:tr>
              <a:tr h="416855">
                <a:tc>
                  <a:txBody>
                    <a:bodyPr/>
                    <a:lstStyle/>
                    <a:p>
                      <a:r>
                        <a:rPr lang="pt-BR" dirty="0" smtClean="0"/>
                        <a:t>T6 </a:t>
                      </a:r>
                      <a:r>
                        <a:rPr lang="pt-BR" sz="1400" dirty="0" smtClean="0"/>
                        <a:t>Apresentação do software e análise de resultados</a:t>
                      </a:r>
                      <a:endParaRPr lang="pt-BR" sz="1400" dirty="0"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1Dia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T5</a:t>
                      </a:r>
                      <a:r>
                        <a:rPr lang="pt-BR" baseline="0" dirty="0" smtClean="0"/>
                        <a:t> (M4)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92783783"/>
                  </a:ext>
                </a:extLst>
              </a:tr>
              <a:tr h="435538">
                <a:tc>
                  <a:txBody>
                    <a:bodyPr/>
                    <a:lstStyle/>
                    <a:p>
                      <a:r>
                        <a:rPr lang="pt-BR" dirty="0" smtClean="0"/>
                        <a:t>T7 </a:t>
                      </a:r>
                      <a:r>
                        <a:rPr lang="pt-BR" sz="1400" dirty="0" smtClean="0"/>
                        <a:t>Conclusão</a:t>
                      </a:r>
                      <a:r>
                        <a:rPr lang="pt-BR" sz="1400" baseline="0" dirty="0" smtClean="0"/>
                        <a:t> e entrega do software</a:t>
                      </a:r>
                      <a:endParaRPr lang="pt-BR" sz="1400" dirty="0"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10 Dias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T6 (M5)</a:t>
                      </a:r>
                      <a:endParaRPr lang="pt-BR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151604"/>
                  </a:ext>
                </a:extLst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4023359" y="473826"/>
            <a:ext cx="5025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/>
              <a:t>Duração das dependências das tarefas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78853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4923" y="-168604"/>
            <a:ext cx="9905998" cy="147857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rede de atividades</a:t>
            </a:r>
            <a:endParaRPr lang="pt-BR" sz="2400" dirty="0"/>
          </a:p>
        </p:txBody>
      </p:sp>
      <p:sp>
        <p:nvSpPr>
          <p:cNvPr id="7" name="Fluxograma: Terminação 6"/>
          <p:cNvSpPr/>
          <p:nvPr/>
        </p:nvSpPr>
        <p:spPr>
          <a:xfrm>
            <a:off x="264306" y="3094116"/>
            <a:ext cx="964277" cy="446926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Inicio 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1096793" y="2131789"/>
            <a:ext cx="745375" cy="415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T1</a:t>
            </a:r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921619" y="4193849"/>
            <a:ext cx="745375" cy="415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T2</a:t>
            </a:r>
            <a:endParaRPr lang="pt-BR" dirty="0"/>
          </a:p>
        </p:txBody>
      </p:sp>
      <p:cxnSp>
        <p:nvCxnSpPr>
          <p:cNvPr id="11" name="Conector reto 10"/>
          <p:cNvCxnSpPr>
            <a:stCxn id="7" idx="0"/>
            <a:endCxn id="8" idx="1"/>
          </p:cNvCxnSpPr>
          <p:nvPr/>
        </p:nvCxnSpPr>
        <p:spPr>
          <a:xfrm flipV="1">
            <a:off x="746445" y="2339607"/>
            <a:ext cx="350348" cy="7545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/>
          <p:cNvCxnSpPr>
            <a:stCxn id="7" idx="2"/>
            <a:endCxn id="9" idx="1"/>
          </p:cNvCxnSpPr>
          <p:nvPr/>
        </p:nvCxnSpPr>
        <p:spPr>
          <a:xfrm>
            <a:off x="746445" y="3541042"/>
            <a:ext cx="175174" cy="8606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tângulo Arredondado 15"/>
          <p:cNvSpPr/>
          <p:nvPr/>
        </p:nvSpPr>
        <p:spPr>
          <a:xfrm>
            <a:off x="2137500" y="1792776"/>
            <a:ext cx="914400" cy="4156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M1</a:t>
            </a:r>
            <a:endParaRPr lang="pt-BR" dirty="0"/>
          </a:p>
        </p:txBody>
      </p:sp>
      <p:sp>
        <p:nvSpPr>
          <p:cNvPr id="17" name="Retângulo Arredondado 16"/>
          <p:cNvSpPr/>
          <p:nvPr/>
        </p:nvSpPr>
        <p:spPr>
          <a:xfrm>
            <a:off x="1989834" y="4609485"/>
            <a:ext cx="914400" cy="41563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M2</a:t>
            </a:r>
            <a:endParaRPr lang="pt-BR" dirty="0"/>
          </a:p>
        </p:txBody>
      </p:sp>
      <p:cxnSp>
        <p:nvCxnSpPr>
          <p:cNvPr id="19" name="Conector reto 18"/>
          <p:cNvCxnSpPr>
            <a:stCxn id="8" idx="3"/>
            <a:endCxn id="16" idx="1"/>
          </p:cNvCxnSpPr>
          <p:nvPr/>
        </p:nvCxnSpPr>
        <p:spPr>
          <a:xfrm flipV="1">
            <a:off x="1842168" y="2000594"/>
            <a:ext cx="295332" cy="3390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 reto 22"/>
          <p:cNvCxnSpPr>
            <a:stCxn id="9" idx="3"/>
            <a:endCxn id="17" idx="1"/>
          </p:cNvCxnSpPr>
          <p:nvPr/>
        </p:nvCxnSpPr>
        <p:spPr>
          <a:xfrm>
            <a:off x="1666994" y="4401667"/>
            <a:ext cx="322840" cy="4156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tângulo 23"/>
          <p:cNvSpPr/>
          <p:nvPr/>
        </p:nvSpPr>
        <p:spPr>
          <a:xfrm>
            <a:off x="3347232" y="1716153"/>
            <a:ext cx="914400" cy="415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T3</a:t>
            </a:r>
            <a:endParaRPr lang="pt-BR" dirty="0"/>
          </a:p>
        </p:txBody>
      </p:sp>
      <p:cxnSp>
        <p:nvCxnSpPr>
          <p:cNvPr id="26" name="Conector reto 25"/>
          <p:cNvCxnSpPr>
            <a:stCxn id="16" idx="3"/>
            <a:endCxn id="24" idx="1"/>
          </p:cNvCxnSpPr>
          <p:nvPr/>
        </p:nvCxnSpPr>
        <p:spPr>
          <a:xfrm flipV="1">
            <a:off x="3051900" y="1923971"/>
            <a:ext cx="295332" cy="766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ector reto 27"/>
          <p:cNvCxnSpPr>
            <a:stCxn id="17" idx="3"/>
            <a:endCxn id="88" idx="1"/>
          </p:cNvCxnSpPr>
          <p:nvPr/>
        </p:nvCxnSpPr>
        <p:spPr>
          <a:xfrm>
            <a:off x="2904234" y="4817304"/>
            <a:ext cx="442998" cy="1318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ector reto 29"/>
          <p:cNvCxnSpPr>
            <a:stCxn id="24" idx="3"/>
            <a:endCxn id="31" idx="0"/>
          </p:cNvCxnSpPr>
          <p:nvPr/>
        </p:nvCxnSpPr>
        <p:spPr>
          <a:xfrm>
            <a:off x="4261632" y="1923971"/>
            <a:ext cx="13829" cy="12844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tângulo Arredondado 30"/>
          <p:cNvSpPr/>
          <p:nvPr/>
        </p:nvSpPr>
        <p:spPr>
          <a:xfrm>
            <a:off x="3818261" y="3208434"/>
            <a:ext cx="914400" cy="4156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M3</a:t>
            </a:r>
            <a:endParaRPr lang="pt-BR" dirty="0"/>
          </a:p>
        </p:txBody>
      </p:sp>
      <p:sp>
        <p:nvSpPr>
          <p:cNvPr id="88" name="Retângulo Arredondado 87"/>
          <p:cNvSpPr/>
          <p:nvPr/>
        </p:nvSpPr>
        <p:spPr>
          <a:xfrm>
            <a:off x="3347232" y="4741368"/>
            <a:ext cx="914400" cy="4156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T4</a:t>
            </a:r>
            <a:endParaRPr lang="pt-BR" dirty="0"/>
          </a:p>
        </p:txBody>
      </p:sp>
      <p:cxnSp>
        <p:nvCxnSpPr>
          <p:cNvPr id="89" name="Conector reto 88"/>
          <p:cNvCxnSpPr>
            <a:stCxn id="88" idx="3"/>
            <a:endCxn id="31" idx="2"/>
          </p:cNvCxnSpPr>
          <p:nvPr/>
        </p:nvCxnSpPr>
        <p:spPr>
          <a:xfrm flipV="1">
            <a:off x="4261632" y="3624070"/>
            <a:ext cx="13829" cy="13251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 flipV="1">
            <a:off x="8308889" y="3394743"/>
            <a:ext cx="227615" cy="17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Retângulo 93"/>
          <p:cNvSpPr/>
          <p:nvPr/>
        </p:nvSpPr>
        <p:spPr>
          <a:xfrm>
            <a:off x="4948250" y="3214923"/>
            <a:ext cx="914400" cy="415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T5</a:t>
            </a:r>
            <a:endParaRPr lang="pt-BR" dirty="0"/>
          </a:p>
        </p:txBody>
      </p:sp>
      <p:cxnSp>
        <p:nvCxnSpPr>
          <p:cNvPr id="96" name="Conector reto 95"/>
          <p:cNvCxnSpPr>
            <a:stCxn id="94" idx="3"/>
          </p:cNvCxnSpPr>
          <p:nvPr/>
        </p:nvCxnSpPr>
        <p:spPr>
          <a:xfrm>
            <a:off x="5862650" y="3422741"/>
            <a:ext cx="3047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Retângulo Arredondado 96"/>
          <p:cNvSpPr/>
          <p:nvPr/>
        </p:nvSpPr>
        <p:spPr>
          <a:xfrm>
            <a:off x="6162879" y="3214923"/>
            <a:ext cx="914400" cy="4156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M4</a:t>
            </a:r>
            <a:endParaRPr lang="pt-BR" dirty="0"/>
          </a:p>
        </p:txBody>
      </p:sp>
      <p:sp>
        <p:nvSpPr>
          <p:cNvPr id="98" name="Retângulo Arredondado 97"/>
          <p:cNvSpPr/>
          <p:nvPr/>
        </p:nvSpPr>
        <p:spPr>
          <a:xfrm>
            <a:off x="7412233" y="3214923"/>
            <a:ext cx="914400" cy="41211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T6</a:t>
            </a:r>
            <a:endParaRPr lang="pt-BR" dirty="0"/>
          </a:p>
        </p:txBody>
      </p:sp>
      <p:cxnSp>
        <p:nvCxnSpPr>
          <p:cNvPr id="102" name="Conector reto 101"/>
          <p:cNvCxnSpPr>
            <a:endCxn id="98" idx="1"/>
          </p:cNvCxnSpPr>
          <p:nvPr/>
        </p:nvCxnSpPr>
        <p:spPr>
          <a:xfrm flipV="1">
            <a:off x="7061802" y="3420978"/>
            <a:ext cx="350431" cy="23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Retângulo Arredondado 105"/>
          <p:cNvSpPr/>
          <p:nvPr/>
        </p:nvSpPr>
        <p:spPr>
          <a:xfrm>
            <a:off x="8518760" y="3195457"/>
            <a:ext cx="914400" cy="4156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M5</a:t>
            </a:r>
            <a:endParaRPr lang="pt-BR" dirty="0"/>
          </a:p>
        </p:txBody>
      </p:sp>
      <p:cxnSp>
        <p:nvCxnSpPr>
          <p:cNvPr id="107" name="Conector reto 106"/>
          <p:cNvCxnSpPr>
            <a:stCxn id="94" idx="1"/>
          </p:cNvCxnSpPr>
          <p:nvPr/>
        </p:nvCxnSpPr>
        <p:spPr>
          <a:xfrm flipH="1">
            <a:off x="4731453" y="3422741"/>
            <a:ext cx="2167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Conector reto 110"/>
          <p:cNvCxnSpPr>
            <a:endCxn id="106" idx="3"/>
          </p:cNvCxnSpPr>
          <p:nvPr/>
        </p:nvCxnSpPr>
        <p:spPr>
          <a:xfrm flipH="1">
            <a:off x="9433160" y="3394743"/>
            <a:ext cx="262450" cy="85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Retângulo Arredondado 113"/>
          <p:cNvSpPr/>
          <p:nvPr/>
        </p:nvSpPr>
        <p:spPr>
          <a:xfrm>
            <a:off x="9688682" y="3208434"/>
            <a:ext cx="914400" cy="4156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</a:t>
            </a:r>
            <a:r>
              <a:rPr lang="pt-BR" dirty="0"/>
              <a:t>7</a:t>
            </a:r>
          </a:p>
        </p:txBody>
      </p:sp>
      <p:sp>
        <p:nvSpPr>
          <p:cNvPr id="190" name="Retângulo Arredondado 189"/>
          <p:cNvSpPr/>
          <p:nvPr/>
        </p:nvSpPr>
        <p:spPr>
          <a:xfrm>
            <a:off x="10874641" y="3208434"/>
            <a:ext cx="914400" cy="4156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Fim</a:t>
            </a:r>
            <a:endParaRPr lang="pt-BR" dirty="0"/>
          </a:p>
        </p:txBody>
      </p:sp>
      <p:cxnSp>
        <p:nvCxnSpPr>
          <p:cNvPr id="192" name="Conector reto 191"/>
          <p:cNvCxnSpPr/>
          <p:nvPr/>
        </p:nvCxnSpPr>
        <p:spPr>
          <a:xfrm flipH="1">
            <a:off x="10603082" y="3403275"/>
            <a:ext cx="255522" cy="114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87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2" y="86504"/>
            <a:ext cx="9905998" cy="1478570"/>
          </a:xfrm>
        </p:spPr>
        <p:txBody>
          <a:bodyPr/>
          <a:lstStyle/>
          <a:p>
            <a:pPr algn="ctr"/>
            <a:r>
              <a:rPr lang="pt-BR" dirty="0" smtClean="0"/>
              <a:t>Diagrama de barra de atividades</a:t>
            </a:r>
            <a:endParaRPr lang="pt-BR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5932080"/>
              </p:ext>
            </p:extLst>
          </p:nvPr>
        </p:nvGraphicFramePr>
        <p:xfrm>
          <a:off x="2374465" y="2123900"/>
          <a:ext cx="7439891" cy="3661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28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154</TotalTime>
  <Words>156</Words>
  <Application>Microsoft Office PowerPoint</Application>
  <PresentationFormat>Personalizados</PresentationFormat>
  <Paragraphs>46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6" baseType="lpstr">
      <vt:lpstr>Circuito</vt:lpstr>
      <vt:lpstr>Engenharia de software </vt:lpstr>
      <vt:lpstr>O processo de cronograma do projeto</vt:lpstr>
      <vt:lpstr>Apresentação do PowerPoint</vt:lpstr>
      <vt:lpstr>rede de atividades</vt:lpstr>
      <vt:lpstr>Diagrama de barra de atividades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Diogo Reis</dc:creator>
  <cp:lastModifiedBy>informatica</cp:lastModifiedBy>
  <cp:revision>13</cp:revision>
  <dcterms:created xsi:type="dcterms:W3CDTF">2015-11-26T00:11:41Z</dcterms:created>
  <dcterms:modified xsi:type="dcterms:W3CDTF">2015-11-26T11:31:53Z</dcterms:modified>
</cp:coreProperties>
</file>